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5143500" type="screen16x9"/>
  <p:notesSz cx="9144000" cy="51435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318"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211674" y="0"/>
            <a:ext cx="932815" cy="5143500"/>
          </a:xfrm>
          <a:custGeom>
            <a:avLst/>
            <a:gdLst/>
            <a:ahLst/>
            <a:cxnLst/>
            <a:rect l="l" t="t" r="r" b="b"/>
            <a:pathLst>
              <a:path w="932815" h="5143500">
                <a:moveTo>
                  <a:pt x="0" y="5143499"/>
                </a:moveTo>
                <a:lnTo>
                  <a:pt x="932324" y="5143499"/>
                </a:lnTo>
                <a:lnTo>
                  <a:pt x="932324" y="0"/>
                </a:lnTo>
                <a:lnTo>
                  <a:pt x="0" y="0"/>
                </a:lnTo>
                <a:lnTo>
                  <a:pt x="0" y="5143499"/>
                </a:lnTo>
                <a:close/>
              </a:path>
            </a:pathLst>
          </a:custGeom>
          <a:solidFill>
            <a:srgbClr val="F7E71B"/>
          </a:solidFill>
        </p:spPr>
        <p:txBody>
          <a:bodyPr wrap="square" lIns="0" tIns="0" rIns="0" bIns="0" rtlCol="0"/>
          <a:lstStyle/>
          <a:p>
            <a:endParaRPr/>
          </a:p>
        </p:txBody>
      </p:sp>
      <p:sp>
        <p:nvSpPr>
          <p:cNvPr id="17" name="bg object 17"/>
          <p:cNvSpPr/>
          <p:nvPr/>
        </p:nvSpPr>
        <p:spPr>
          <a:xfrm>
            <a:off x="0" y="0"/>
            <a:ext cx="4286250" cy="5143500"/>
          </a:xfrm>
          <a:custGeom>
            <a:avLst/>
            <a:gdLst/>
            <a:ahLst/>
            <a:cxnLst/>
            <a:rect l="l" t="t" r="r" b="b"/>
            <a:pathLst>
              <a:path w="4286250" h="5143500">
                <a:moveTo>
                  <a:pt x="0" y="5143499"/>
                </a:moveTo>
                <a:lnTo>
                  <a:pt x="4286249" y="5143499"/>
                </a:lnTo>
                <a:lnTo>
                  <a:pt x="4286249" y="0"/>
                </a:lnTo>
                <a:lnTo>
                  <a:pt x="0" y="0"/>
                </a:lnTo>
                <a:lnTo>
                  <a:pt x="0" y="5143499"/>
                </a:lnTo>
                <a:close/>
              </a:path>
            </a:pathLst>
          </a:custGeom>
          <a:solidFill>
            <a:srgbClr val="F7E71B"/>
          </a:solidFill>
        </p:spPr>
        <p:txBody>
          <a:bodyPr wrap="square" lIns="0" tIns="0" rIns="0" bIns="0" rtlCol="0"/>
          <a:lstStyle/>
          <a:p>
            <a:endParaRPr/>
          </a:p>
        </p:txBody>
      </p:sp>
      <p:sp>
        <p:nvSpPr>
          <p:cNvPr id="18" name="bg object 18"/>
          <p:cNvSpPr/>
          <p:nvPr/>
        </p:nvSpPr>
        <p:spPr>
          <a:xfrm>
            <a:off x="4286250" y="3550649"/>
            <a:ext cx="72390" cy="1593215"/>
          </a:xfrm>
          <a:custGeom>
            <a:avLst/>
            <a:gdLst/>
            <a:ahLst/>
            <a:cxnLst/>
            <a:rect l="l" t="t" r="r" b="b"/>
            <a:pathLst>
              <a:path w="72389" h="1593214">
                <a:moveTo>
                  <a:pt x="0" y="1592849"/>
                </a:moveTo>
                <a:lnTo>
                  <a:pt x="72299" y="1592849"/>
                </a:lnTo>
                <a:lnTo>
                  <a:pt x="72299" y="0"/>
                </a:lnTo>
                <a:lnTo>
                  <a:pt x="0" y="0"/>
                </a:lnTo>
                <a:lnTo>
                  <a:pt x="0" y="1592849"/>
                </a:lnTo>
                <a:close/>
              </a:path>
            </a:pathLst>
          </a:custGeom>
          <a:solidFill>
            <a:srgbClr val="000000"/>
          </a:solidFill>
        </p:spPr>
        <p:txBody>
          <a:bodyPr wrap="square" lIns="0" tIns="0" rIns="0" bIns="0" rtlCol="0"/>
          <a:lstStyle/>
          <a:p>
            <a:endParaRPr/>
          </a:p>
        </p:txBody>
      </p:sp>
      <p:sp>
        <p:nvSpPr>
          <p:cNvPr id="19" name="bg object 19"/>
          <p:cNvSpPr/>
          <p:nvPr/>
        </p:nvSpPr>
        <p:spPr>
          <a:xfrm>
            <a:off x="4286250" y="0"/>
            <a:ext cx="72390" cy="1403985"/>
          </a:xfrm>
          <a:custGeom>
            <a:avLst/>
            <a:gdLst/>
            <a:ahLst/>
            <a:cxnLst/>
            <a:rect l="l" t="t" r="r" b="b"/>
            <a:pathLst>
              <a:path w="72389" h="1403985">
                <a:moveTo>
                  <a:pt x="0" y="1403849"/>
                </a:moveTo>
                <a:lnTo>
                  <a:pt x="72299" y="1403849"/>
                </a:lnTo>
                <a:lnTo>
                  <a:pt x="72299" y="0"/>
                </a:lnTo>
                <a:lnTo>
                  <a:pt x="0" y="0"/>
                </a:lnTo>
                <a:lnTo>
                  <a:pt x="0" y="1403849"/>
                </a:lnTo>
                <a:close/>
              </a:path>
            </a:pathLst>
          </a:custGeom>
          <a:solidFill>
            <a:srgbClr val="000000"/>
          </a:solidFill>
        </p:spPr>
        <p:txBody>
          <a:bodyPr wrap="square" lIns="0" tIns="0" rIns="0" bIns="0" rtlCol="0"/>
          <a:lstStyle/>
          <a:p>
            <a:endParaRPr/>
          </a:p>
        </p:txBody>
      </p:sp>
      <p:sp>
        <p:nvSpPr>
          <p:cNvPr id="20" name="bg object 20"/>
          <p:cNvSpPr/>
          <p:nvPr/>
        </p:nvSpPr>
        <p:spPr>
          <a:xfrm>
            <a:off x="4358475" y="4128449"/>
            <a:ext cx="3853815" cy="1015365"/>
          </a:xfrm>
          <a:custGeom>
            <a:avLst/>
            <a:gdLst/>
            <a:ahLst/>
            <a:cxnLst/>
            <a:rect l="l" t="t" r="r" b="b"/>
            <a:pathLst>
              <a:path w="3853815" h="1015364">
                <a:moveTo>
                  <a:pt x="0" y="1015049"/>
                </a:moveTo>
                <a:lnTo>
                  <a:pt x="3853199" y="1015049"/>
                </a:lnTo>
                <a:lnTo>
                  <a:pt x="3853199" y="0"/>
                </a:lnTo>
                <a:lnTo>
                  <a:pt x="0" y="0"/>
                </a:lnTo>
                <a:lnTo>
                  <a:pt x="0" y="1015049"/>
                </a:lnTo>
                <a:close/>
              </a:path>
            </a:pathLst>
          </a:custGeom>
          <a:solidFill>
            <a:srgbClr val="01AED1"/>
          </a:solidFill>
        </p:spPr>
        <p:txBody>
          <a:bodyPr wrap="square" lIns="0" tIns="0" rIns="0" bIns="0" rtlCol="0"/>
          <a:lstStyle/>
          <a:p>
            <a:endParaRPr/>
          </a:p>
        </p:txBody>
      </p:sp>
      <p:sp>
        <p:nvSpPr>
          <p:cNvPr id="21" name="bg object 21"/>
          <p:cNvSpPr/>
          <p:nvPr/>
        </p:nvSpPr>
        <p:spPr>
          <a:xfrm>
            <a:off x="4358475" y="0"/>
            <a:ext cx="3853815" cy="1403985"/>
          </a:xfrm>
          <a:custGeom>
            <a:avLst/>
            <a:gdLst/>
            <a:ahLst/>
            <a:cxnLst/>
            <a:rect l="l" t="t" r="r" b="b"/>
            <a:pathLst>
              <a:path w="3853815" h="1403985">
                <a:moveTo>
                  <a:pt x="0" y="1403849"/>
                </a:moveTo>
                <a:lnTo>
                  <a:pt x="3853199" y="1403849"/>
                </a:lnTo>
                <a:lnTo>
                  <a:pt x="3853199" y="0"/>
                </a:lnTo>
                <a:lnTo>
                  <a:pt x="0" y="0"/>
                </a:lnTo>
                <a:lnTo>
                  <a:pt x="0" y="1403849"/>
                </a:lnTo>
                <a:close/>
              </a:path>
            </a:pathLst>
          </a:custGeom>
          <a:solidFill>
            <a:srgbClr val="01AED1"/>
          </a:solidFill>
        </p:spPr>
        <p:txBody>
          <a:bodyPr wrap="square" lIns="0" tIns="0" rIns="0" bIns="0" rtlCol="0"/>
          <a:lstStyle/>
          <a:p>
            <a:endParaRPr/>
          </a:p>
        </p:txBody>
      </p:sp>
      <p:sp>
        <p:nvSpPr>
          <p:cNvPr id="22" name="bg object 22"/>
          <p:cNvSpPr/>
          <p:nvPr/>
        </p:nvSpPr>
        <p:spPr>
          <a:xfrm>
            <a:off x="344249" y="1403849"/>
            <a:ext cx="8455660" cy="2146935"/>
          </a:xfrm>
          <a:custGeom>
            <a:avLst/>
            <a:gdLst/>
            <a:ahLst/>
            <a:cxnLst/>
            <a:rect l="l" t="t" r="r" b="b"/>
            <a:pathLst>
              <a:path w="8455660" h="2146935">
                <a:moveTo>
                  <a:pt x="8455499" y="2146799"/>
                </a:moveTo>
                <a:lnTo>
                  <a:pt x="0" y="2146799"/>
                </a:lnTo>
                <a:lnTo>
                  <a:pt x="0" y="0"/>
                </a:lnTo>
                <a:lnTo>
                  <a:pt x="8455499" y="0"/>
                </a:lnTo>
                <a:lnTo>
                  <a:pt x="8455499" y="2146799"/>
                </a:lnTo>
                <a:close/>
              </a:path>
            </a:pathLst>
          </a:custGeom>
          <a:solidFill>
            <a:srgbClr val="FFFFFF"/>
          </a:solidFill>
        </p:spPr>
        <p:txBody>
          <a:bodyPr wrap="square" lIns="0" tIns="0" rIns="0" bIns="0" rtlCol="0"/>
          <a:lstStyle/>
          <a:p>
            <a:endParaRPr/>
          </a:p>
        </p:txBody>
      </p:sp>
      <p:pic>
        <p:nvPicPr>
          <p:cNvPr id="23" name="bg object 23"/>
          <p:cNvPicPr/>
          <p:nvPr/>
        </p:nvPicPr>
        <p:blipFill>
          <a:blip r:embed="rId2" cstate="print"/>
          <a:stretch>
            <a:fillRect/>
          </a:stretch>
        </p:blipFill>
        <p:spPr>
          <a:xfrm>
            <a:off x="4696727" y="1887487"/>
            <a:ext cx="412750" cy="403225"/>
          </a:xfrm>
          <a:prstGeom prst="rect">
            <a:avLst/>
          </a:prstGeom>
        </p:spPr>
      </p:pic>
      <p:sp>
        <p:nvSpPr>
          <p:cNvPr id="2" name="Holder 2"/>
          <p:cNvSpPr>
            <a:spLocks noGrp="1"/>
          </p:cNvSpPr>
          <p:nvPr>
            <p:ph type="ctrTitle"/>
          </p:nvPr>
        </p:nvSpPr>
        <p:spPr>
          <a:xfrm>
            <a:off x="1497022" y="1500772"/>
            <a:ext cx="6149955" cy="189102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MS PGothic"/>
                <a:cs typeface="MS PGothic"/>
              </a:defRPr>
            </a:lvl1pPr>
          </a:lstStyle>
          <a:p>
            <a:endParaRPr/>
          </a:p>
        </p:txBody>
      </p:sp>
      <p:sp>
        <p:nvSpPr>
          <p:cNvPr id="3" name="Holder 3"/>
          <p:cNvSpPr>
            <a:spLocks noGrp="1"/>
          </p:cNvSpPr>
          <p:nvPr>
            <p:ph type="body" idx="1"/>
          </p:nvPr>
        </p:nvSpPr>
        <p:spPr/>
        <p:txBody>
          <a:bodyPr lIns="0" tIns="0" rIns="0" bIns="0"/>
          <a:lstStyle>
            <a:lvl1pPr>
              <a:defRPr sz="4800" b="0" i="0">
                <a:solidFill>
                  <a:schemeClr val="tx1"/>
                </a:solidFill>
                <a:latin typeface="MS PGothic"/>
                <a:cs typeface="MS P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MS PGothic"/>
                <a:cs typeface="MS PGothic"/>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MS PGothic"/>
                <a:cs typeface="MS P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4725" y="1282716"/>
            <a:ext cx="3481070" cy="756919"/>
          </a:xfrm>
          <a:prstGeom prst="rect">
            <a:avLst/>
          </a:prstGeom>
        </p:spPr>
        <p:txBody>
          <a:bodyPr wrap="square" lIns="0" tIns="0" rIns="0" bIns="0">
            <a:spAutoFit/>
          </a:bodyPr>
          <a:lstStyle>
            <a:lvl1pPr>
              <a:defRPr sz="4800" b="0" i="0">
                <a:solidFill>
                  <a:schemeClr val="tx1"/>
                </a:solidFill>
                <a:latin typeface="MS PGothic"/>
                <a:cs typeface="MS PGothic"/>
              </a:defRPr>
            </a:lvl1pPr>
          </a:lstStyle>
          <a:p>
            <a:endParaRPr/>
          </a:p>
        </p:txBody>
      </p:sp>
      <p:sp>
        <p:nvSpPr>
          <p:cNvPr id="3" name="Holder 3"/>
          <p:cNvSpPr>
            <a:spLocks noGrp="1"/>
          </p:cNvSpPr>
          <p:nvPr>
            <p:ph type="body" idx="1"/>
          </p:nvPr>
        </p:nvSpPr>
        <p:spPr>
          <a:xfrm>
            <a:off x="384725" y="1966077"/>
            <a:ext cx="8374380" cy="2078989"/>
          </a:xfrm>
          <a:prstGeom prst="rect">
            <a:avLst/>
          </a:prstGeom>
        </p:spPr>
        <p:txBody>
          <a:bodyPr wrap="square" lIns="0" tIns="0" rIns="0" bIns="0">
            <a:spAutoFit/>
          </a:bodyPr>
          <a:lstStyle>
            <a:lvl1pPr>
              <a:defRPr sz="4800" b="0" i="0">
                <a:solidFill>
                  <a:schemeClr val="tx1"/>
                </a:solidFill>
                <a:latin typeface="MS PGothic"/>
                <a:cs typeface="MS PGothic"/>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9/13/2023</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hortshorts.org/2023/awards/" TargetMode="External"/><Relationship Id="rId2" Type="http://schemas.openxmlformats.org/officeDocument/2006/relationships/hyperlink" Target="https://www.oricon.co.jp/news/2284617/" TargetMode="External"/><Relationship Id="rId1" Type="http://schemas.openxmlformats.org/officeDocument/2006/relationships/slideLayout" Target="../slideLayouts/slideLayout2.xml"/><Relationship Id="rId4" Type="http://schemas.openxmlformats.org/officeDocument/2006/relationships/hyperlink" Target="https://www.youtube.com/watch?v=OgEzeTO9Gr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hyperlink" Target="https://docs.google.com/document/d/1OtmKCr3v83dt0YKYLEnybPKFoeNNn8LjUq1gT6OD3Q4/ed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document/d/1OevPc4iAEKivYlo8zMfHJjDFMsKUE1cpbzqE265KkCY/edit?usp=sharing" TargetMode="External"/><Relationship Id="rId2" Type="http://schemas.openxmlformats.org/officeDocument/2006/relationships/hyperlink" Target="https://docs.google.com/document/u/0/d/1vzRxnjPWw6ubJmArQLc2AO59K9r8pcSl/ed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hokkaido-poland.com/POLE/POLE89YoshidaLodzi.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facebook.com/dwojkalodz"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60000" b="-60000"/>
          </a:stretch>
        </a:blipFill>
        <a:effectLst/>
      </p:bgPr>
    </p:bg>
    <p:spTree>
      <p:nvGrpSpPr>
        <p:cNvPr id="1" name=""/>
        <p:cNvGrpSpPr/>
        <p:nvPr/>
      </p:nvGrpSpPr>
      <p:grpSpPr>
        <a:xfrm>
          <a:off x="0" y="0"/>
          <a:ext cx="0" cy="0"/>
          <a:chOff x="0" y="0"/>
          <a:chExt cx="0" cy="0"/>
        </a:xfrm>
      </p:grpSpPr>
      <p:sp>
        <p:nvSpPr>
          <p:cNvPr id="2" name="object 2"/>
          <p:cNvSpPr txBox="1"/>
          <p:nvPr/>
        </p:nvSpPr>
        <p:spPr>
          <a:xfrm>
            <a:off x="2057400" y="266126"/>
            <a:ext cx="5029200" cy="781624"/>
          </a:xfrm>
          <a:prstGeom prst="rect">
            <a:avLst/>
          </a:prstGeom>
        </p:spPr>
        <p:txBody>
          <a:bodyPr vert="horz" wrap="square" lIns="0" tIns="12065" rIns="0" bIns="0" rtlCol="0">
            <a:spAutoFit/>
          </a:bodyPr>
          <a:lstStyle/>
          <a:p>
            <a:pPr marL="544195" marR="5080" indent="-532130">
              <a:lnSpc>
                <a:spcPct val="100299"/>
              </a:lnSpc>
              <a:spcBef>
                <a:spcPts val="95"/>
              </a:spcBef>
            </a:pPr>
            <a:r>
              <a:rPr sz="5000" b="1" spc="95" dirty="0">
                <a:latin typeface="Times New Roman"/>
                <a:cs typeface="Times New Roman"/>
              </a:rPr>
              <a:t>P</a:t>
            </a:r>
            <a:r>
              <a:rPr sz="5000" b="1" spc="345" dirty="0">
                <a:latin typeface="Times New Roman"/>
                <a:cs typeface="Times New Roman"/>
              </a:rPr>
              <a:t>o</a:t>
            </a:r>
            <a:r>
              <a:rPr sz="5000" b="1" spc="240" dirty="0">
                <a:latin typeface="Times New Roman"/>
                <a:cs typeface="Times New Roman"/>
              </a:rPr>
              <a:t>land</a:t>
            </a:r>
            <a:r>
              <a:rPr sz="5000" b="1" spc="-100" dirty="0">
                <a:latin typeface="Times New Roman"/>
                <a:cs typeface="Times New Roman"/>
              </a:rPr>
              <a:t> </a:t>
            </a:r>
            <a:r>
              <a:rPr sz="5000" b="1" spc="-509" dirty="0">
                <a:latin typeface="Times New Roman"/>
                <a:cs typeface="Times New Roman"/>
              </a:rPr>
              <a:t>E</a:t>
            </a:r>
            <a:r>
              <a:rPr sz="5000" b="1" spc="-725" dirty="0" smtClean="0">
                <a:latin typeface="Times New Roman"/>
                <a:cs typeface="Times New Roman"/>
              </a:rPr>
              <a:t></a:t>
            </a:r>
            <a:r>
              <a:rPr lang="pl-PL" sz="5000" b="1" spc="-725" dirty="0" smtClean="0">
                <a:latin typeface="Times New Roman"/>
                <a:cs typeface="Times New Roman"/>
              </a:rPr>
              <a:t> x </a:t>
            </a:r>
            <a:r>
              <a:rPr sz="5000" b="1" spc="-45" dirty="0" smtClean="0">
                <a:latin typeface="Times New Roman"/>
                <a:cs typeface="Times New Roman"/>
              </a:rPr>
              <a:t>cha</a:t>
            </a:r>
            <a:r>
              <a:rPr sz="5000" b="1" spc="-60" dirty="0" smtClean="0">
                <a:latin typeface="Times New Roman"/>
                <a:cs typeface="Times New Roman"/>
              </a:rPr>
              <a:t>n</a:t>
            </a:r>
            <a:r>
              <a:rPr sz="5000" b="1" spc="-90" dirty="0" smtClean="0">
                <a:latin typeface="Times New Roman"/>
                <a:cs typeface="Times New Roman"/>
              </a:rPr>
              <a:t>g</a:t>
            </a:r>
            <a:r>
              <a:rPr sz="5000" b="1" spc="55" dirty="0" smtClean="0">
                <a:latin typeface="Times New Roman"/>
                <a:cs typeface="Times New Roman"/>
              </a:rPr>
              <a:t>e</a:t>
            </a:r>
            <a:r>
              <a:rPr sz="5000" b="1" spc="210" dirty="0" smtClean="0">
                <a:latin typeface="Times New Roman"/>
                <a:cs typeface="Times New Roman"/>
              </a:rPr>
              <a:t> </a:t>
            </a:r>
            <a:endParaRPr sz="5000" dirty="0">
              <a:latin typeface="Times New Roman"/>
              <a:cs typeface="Times New Roman"/>
            </a:endParaRPr>
          </a:p>
        </p:txBody>
      </p:sp>
      <p:sp>
        <p:nvSpPr>
          <p:cNvPr id="3" name="Prostokąt 2"/>
          <p:cNvSpPr/>
          <p:nvPr/>
        </p:nvSpPr>
        <p:spPr>
          <a:xfrm>
            <a:off x="2057400" y="4019550"/>
            <a:ext cx="4953000" cy="861774"/>
          </a:xfrm>
          <a:prstGeom prst="rect">
            <a:avLst/>
          </a:prstGeom>
        </p:spPr>
        <p:txBody>
          <a:bodyPr wrap="square">
            <a:spAutoFit/>
          </a:bodyPr>
          <a:lstStyle/>
          <a:p>
            <a:pPr algn="ctr"/>
            <a:r>
              <a:rPr lang="pl-PL" sz="5000" b="1" spc="200" dirty="0" smtClean="0">
                <a:latin typeface="Times New Roman"/>
                <a:cs typeface="Times New Roman"/>
              </a:rPr>
              <a:t>P</a:t>
            </a:r>
            <a:r>
              <a:rPr lang="pl-PL" sz="5000" b="1" spc="65" dirty="0" smtClean="0">
                <a:latin typeface="Times New Roman"/>
                <a:cs typeface="Times New Roman"/>
              </a:rPr>
              <a:t>r</a:t>
            </a:r>
            <a:r>
              <a:rPr lang="pl-PL" sz="5000" b="1" spc="290" dirty="0" smtClean="0">
                <a:latin typeface="Times New Roman"/>
                <a:cs typeface="Times New Roman"/>
              </a:rPr>
              <a:t>ogram</a:t>
            </a:r>
            <a:r>
              <a:rPr lang="pl-PL" sz="5000" b="1" spc="-150" dirty="0" smtClean="0">
                <a:latin typeface="Times New Roman"/>
                <a:cs typeface="Times New Roman"/>
              </a:rPr>
              <a:t> </a:t>
            </a:r>
            <a:r>
              <a:rPr lang="pl-PL" sz="5000" b="1" cap="small" spc="150" dirty="0" smtClean="0">
                <a:latin typeface="Times New Roman"/>
                <a:cs typeface="Times New Roman"/>
              </a:rPr>
              <a:t>2</a:t>
            </a:r>
            <a:r>
              <a:rPr lang="pl-PL" sz="5000" b="1" spc="894" dirty="0" smtClean="0">
                <a:latin typeface="Times New Roman"/>
                <a:cs typeface="Times New Roman"/>
              </a:rPr>
              <a:t>0</a:t>
            </a:r>
            <a:r>
              <a:rPr lang="pl-PL" sz="5000" b="1" cap="small" spc="150" dirty="0" smtClean="0">
                <a:latin typeface="Times New Roman"/>
                <a:cs typeface="Times New Roman"/>
              </a:rPr>
              <a:t>2</a:t>
            </a:r>
            <a:r>
              <a:rPr lang="pl-PL" sz="5000" b="1" spc="-65" dirty="0" smtClean="0">
                <a:latin typeface="Times New Roman"/>
                <a:cs typeface="Times New Roman"/>
              </a:rPr>
              <a:t>3</a:t>
            </a:r>
            <a:endParaRPr lang="pl-PL" sz="5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7425" y="530750"/>
            <a:ext cx="4436110" cy="411480"/>
          </a:xfrm>
          <a:custGeom>
            <a:avLst/>
            <a:gdLst/>
            <a:ahLst/>
            <a:cxnLst/>
            <a:rect l="l" t="t" r="r" b="b"/>
            <a:pathLst>
              <a:path w="4436110" h="411480">
                <a:moveTo>
                  <a:pt x="4435756" y="411479"/>
                </a:moveTo>
                <a:lnTo>
                  <a:pt x="0" y="411479"/>
                </a:lnTo>
                <a:lnTo>
                  <a:pt x="0" y="0"/>
                </a:lnTo>
                <a:lnTo>
                  <a:pt x="4435756" y="0"/>
                </a:lnTo>
                <a:lnTo>
                  <a:pt x="4435756" y="411479"/>
                </a:lnTo>
                <a:close/>
              </a:path>
            </a:pathLst>
          </a:custGeom>
          <a:solidFill>
            <a:srgbClr val="F7E71B"/>
          </a:solidFill>
        </p:spPr>
        <p:txBody>
          <a:bodyPr wrap="square" lIns="0" tIns="0" rIns="0" bIns="0" rtlCol="0"/>
          <a:lstStyle/>
          <a:p>
            <a:endParaRPr/>
          </a:p>
        </p:txBody>
      </p:sp>
      <p:sp>
        <p:nvSpPr>
          <p:cNvPr id="3" name="object 3"/>
          <p:cNvSpPr txBox="1"/>
          <p:nvPr/>
        </p:nvSpPr>
        <p:spPr>
          <a:xfrm>
            <a:off x="384725" y="504333"/>
            <a:ext cx="4461510" cy="436880"/>
          </a:xfrm>
          <a:prstGeom prst="rect">
            <a:avLst/>
          </a:prstGeom>
        </p:spPr>
        <p:txBody>
          <a:bodyPr vert="horz" wrap="square" lIns="0" tIns="12700" rIns="0" bIns="0" rtlCol="0">
            <a:spAutoFit/>
          </a:bodyPr>
          <a:lstStyle/>
          <a:p>
            <a:pPr marL="12700">
              <a:lnSpc>
                <a:spcPct val="100000"/>
              </a:lnSpc>
              <a:spcBef>
                <a:spcPts val="100"/>
              </a:spcBef>
            </a:pPr>
            <a:r>
              <a:rPr sz="2700" spc="-270" dirty="0">
                <a:latin typeface="Trebuchet MS"/>
                <a:cs typeface="Trebuchet MS"/>
              </a:rPr>
              <a:t>Continued</a:t>
            </a:r>
            <a:r>
              <a:rPr sz="2700" spc="-200" dirty="0">
                <a:latin typeface="Trebuchet MS"/>
                <a:cs typeface="Trebuchet MS"/>
              </a:rPr>
              <a:t> </a:t>
            </a:r>
            <a:r>
              <a:rPr sz="2700" spc="-250" dirty="0">
                <a:latin typeface="Trebuchet MS"/>
                <a:cs typeface="Trebuchet MS"/>
              </a:rPr>
              <a:t>inte</a:t>
            </a:r>
            <a:r>
              <a:rPr sz="2700" spc="-245" dirty="0">
                <a:latin typeface="Trebuchet MS"/>
                <a:cs typeface="Trebuchet MS"/>
              </a:rPr>
              <a:t>r</a:t>
            </a:r>
            <a:r>
              <a:rPr sz="2700" spc="-254" dirty="0">
                <a:latin typeface="Trebuchet MS"/>
                <a:cs typeface="Trebuchet MS"/>
              </a:rPr>
              <a:t>action</a:t>
            </a:r>
            <a:r>
              <a:rPr sz="2700" spc="-200" dirty="0">
                <a:latin typeface="Trebuchet MS"/>
                <a:cs typeface="Trebuchet MS"/>
              </a:rPr>
              <a:t> </a:t>
            </a:r>
            <a:r>
              <a:rPr sz="2700" spc="-260" dirty="0">
                <a:latin typeface="Trebuchet MS"/>
                <a:cs typeface="Trebuchet MS"/>
              </a:rPr>
              <a:t>online</a:t>
            </a:r>
            <a:r>
              <a:rPr sz="2700" spc="-200" dirty="0">
                <a:latin typeface="Trebuchet MS"/>
                <a:cs typeface="Trebuchet MS"/>
              </a:rPr>
              <a:t> as </a:t>
            </a:r>
            <a:r>
              <a:rPr sz="2700" spc="-280" dirty="0">
                <a:latin typeface="Trebuchet MS"/>
                <a:cs typeface="Trebuchet MS"/>
              </a:rPr>
              <a:t>well</a:t>
            </a:r>
            <a:endParaRPr sz="2700">
              <a:latin typeface="Trebuchet MS"/>
              <a:cs typeface="Trebuchet MS"/>
            </a:endParaRPr>
          </a:p>
        </p:txBody>
      </p:sp>
      <p:sp>
        <p:nvSpPr>
          <p:cNvPr id="4" name="object 4"/>
          <p:cNvSpPr txBox="1">
            <a:spLocks noGrp="1"/>
          </p:cNvSpPr>
          <p:nvPr>
            <p:ph type="title"/>
          </p:nvPr>
        </p:nvSpPr>
        <p:spPr>
          <a:xfrm>
            <a:off x="5079725" y="471110"/>
            <a:ext cx="3768725" cy="909319"/>
          </a:xfrm>
          <a:prstGeom prst="rect">
            <a:avLst/>
          </a:prstGeom>
        </p:spPr>
        <p:txBody>
          <a:bodyPr vert="horz" wrap="square" lIns="0" tIns="11430" rIns="0" bIns="0" rtlCol="0">
            <a:spAutoFit/>
          </a:bodyPr>
          <a:lstStyle/>
          <a:p>
            <a:pPr marL="12700" marR="5080" algn="just">
              <a:lnSpc>
                <a:spcPct val="117100"/>
              </a:lnSpc>
              <a:spcBef>
                <a:spcPts val="90"/>
              </a:spcBef>
            </a:pPr>
            <a:r>
              <a:rPr sz="1650" spc="95" dirty="0">
                <a:latin typeface="MS UI Gothic"/>
                <a:cs typeface="MS UI Gothic"/>
              </a:rPr>
              <a:t>高校世界史</a:t>
            </a:r>
            <a:r>
              <a:rPr sz="1650" spc="75" dirty="0">
                <a:latin typeface="MS UI Gothic"/>
                <a:cs typeface="MS UI Gothic"/>
              </a:rPr>
              <a:t>の</a:t>
            </a:r>
            <a:r>
              <a:rPr sz="1650" spc="95" dirty="0">
                <a:latin typeface="MS UI Gothic"/>
                <a:cs typeface="MS UI Gothic"/>
              </a:rPr>
              <a:t>授業</a:t>
            </a:r>
            <a:r>
              <a:rPr sz="1650" spc="80" dirty="0">
                <a:latin typeface="MS UI Gothic"/>
                <a:cs typeface="MS UI Gothic"/>
              </a:rPr>
              <a:t>や</a:t>
            </a:r>
            <a:r>
              <a:rPr sz="1650" spc="95" dirty="0">
                <a:latin typeface="MS UI Gothic"/>
                <a:cs typeface="MS UI Gothic"/>
              </a:rPr>
              <a:t>放課後</a:t>
            </a:r>
            <a:r>
              <a:rPr sz="1650" spc="75" dirty="0">
                <a:latin typeface="MS UI Gothic"/>
                <a:cs typeface="MS UI Gothic"/>
              </a:rPr>
              <a:t>の</a:t>
            </a:r>
            <a:r>
              <a:rPr sz="1650" spc="95" dirty="0">
                <a:latin typeface="MS UI Gothic"/>
                <a:cs typeface="MS UI Gothic"/>
              </a:rPr>
              <a:t>授業</a:t>
            </a:r>
            <a:r>
              <a:rPr sz="1650" spc="80" dirty="0">
                <a:latin typeface="MS UI Gothic"/>
                <a:cs typeface="MS UI Gothic"/>
              </a:rPr>
              <a:t>な</a:t>
            </a:r>
            <a:r>
              <a:rPr sz="1650" spc="70" dirty="0">
                <a:latin typeface="MS UI Gothic"/>
                <a:cs typeface="MS UI Gothic"/>
              </a:rPr>
              <a:t>どを </a:t>
            </a:r>
            <a:r>
              <a:rPr sz="1650" spc="145" dirty="0">
                <a:latin typeface="MS UI Gothic"/>
                <a:cs typeface="MS UI Gothic"/>
              </a:rPr>
              <a:t>通</a:t>
            </a:r>
            <a:r>
              <a:rPr sz="1650" spc="100" dirty="0">
                <a:latin typeface="MS UI Gothic"/>
                <a:cs typeface="MS UI Gothic"/>
              </a:rPr>
              <a:t>じ</a:t>
            </a:r>
            <a:r>
              <a:rPr sz="1650" spc="25" dirty="0">
                <a:latin typeface="MS UI Gothic"/>
                <a:cs typeface="MS UI Gothic"/>
              </a:rPr>
              <a:t>て</a:t>
            </a:r>
            <a:r>
              <a:rPr sz="1650" spc="-15" dirty="0">
                <a:latin typeface="Georgia"/>
                <a:cs typeface="Georgia"/>
              </a:rPr>
              <a:t>ZOOM</a:t>
            </a:r>
            <a:r>
              <a:rPr sz="1650" spc="150" dirty="0">
                <a:latin typeface="MS UI Gothic"/>
                <a:cs typeface="MS UI Gothic"/>
              </a:rPr>
              <a:t>を</a:t>
            </a:r>
            <a:r>
              <a:rPr sz="1650" spc="200" dirty="0">
                <a:latin typeface="MS UI Gothic"/>
                <a:cs typeface="MS UI Gothic"/>
              </a:rPr>
              <a:t>用</a:t>
            </a:r>
            <a:r>
              <a:rPr sz="1650" spc="160" dirty="0">
                <a:latin typeface="MS UI Gothic"/>
                <a:cs typeface="MS UI Gothic"/>
              </a:rPr>
              <a:t>い</a:t>
            </a:r>
            <a:r>
              <a:rPr sz="1650" spc="155" dirty="0">
                <a:latin typeface="MS UI Gothic"/>
                <a:cs typeface="MS UI Gothic"/>
              </a:rPr>
              <a:t>て</a:t>
            </a:r>
            <a:r>
              <a:rPr sz="1650" spc="95" dirty="0">
                <a:latin typeface="MS UI Gothic"/>
                <a:cs typeface="MS UI Gothic"/>
              </a:rPr>
              <a:t>「</a:t>
            </a:r>
            <a:r>
              <a:rPr sz="1650" spc="135" dirty="0">
                <a:latin typeface="MS UI Gothic"/>
                <a:cs typeface="MS UI Gothic"/>
              </a:rPr>
              <a:t>コ</a:t>
            </a:r>
            <a:r>
              <a:rPr sz="1650" spc="140" dirty="0">
                <a:latin typeface="MS UI Gothic"/>
                <a:cs typeface="MS UI Gothic"/>
              </a:rPr>
              <a:t>ロ</a:t>
            </a:r>
            <a:r>
              <a:rPr sz="1650" spc="160" dirty="0">
                <a:latin typeface="MS UI Gothic"/>
                <a:cs typeface="MS UI Gothic"/>
              </a:rPr>
              <a:t>ナ</a:t>
            </a:r>
            <a:r>
              <a:rPr sz="1650" spc="155" dirty="0">
                <a:latin typeface="MS UI Gothic"/>
                <a:cs typeface="MS UI Gothic"/>
              </a:rPr>
              <a:t>に</a:t>
            </a:r>
            <a:r>
              <a:rPr sz="1650" spc="200" dirty="0">
                <a:latin typeface="MS UI Gothic"/>
                <a:cs typeface="MS UI Gothic"/>
              </a:rPr>
              <a:t>負</a:t>
            </a:r>
            <a:r>
              <a:rPr sz="1650" spc="160" dirty="0">
                <a:latin typeface="MS UI Gothic"/>
                <a:cs typeface="MS UI Gothic"/>
              </a:rPr>
              <a:t>け</a:t>
            </a:r>
            <a:r>
              <a:rPr sz="1650" spc="170" dirty="0">
                <a:latin typeface="MS UI Gothic"/>
                <a:cs typeface="MS UI Gothic"/>
              </a:rPr>
              <a:t>な</a:t>
            </a:r>
            <a:r>
              <a:rPr sz="1650" spc="160" dirty="0">
                <a:latin typeface="MS UI Gothic"/>
                <a:cs typeface="MS UI Gothic"/>
              </a:rPr>
              <a:t>い</a:t>
            </a:r>
            <a:r>
              <a:rPr sz="1650" spc="95" dirty="0">
                <a:latin typeface="MS UI Gothic"/>
                <a:cs typeface="MS UI Gothic"/>
              </a:rPr>
              <a:t>」 </a:t>
            </a:r>
            <a:r>
              <a:rPr sz="1650" spc="135" dirty="0">
                <a:latin typeface="MS UI Gothic"/>
                <a:cs typeface="MS UI Gothic"/>
              </a:rPr>
              <a:t>活動</a:t>
            </a:r>
            <a:r>
              <a:rPr sz="1650" spc="100" dirty="0">
                <a:latin typeface="MS UI Gothic"/>
                <a:cs typeface="MS UI Gothic"/>
              </a:rPr>
              <a:t>を</a:t>
            </a:r>
            <a:r>
              <a:rPr sz="1650" spc="95" dirty="0">
                <a:latin typeface="MS UI Gothic"/>
                <a:cs typeface="MS UI Gothic"/>
              </a:rPr>
              <a:t>し</a:t>
            </a:r>
            <a:r>
              <a:rPr sz="1650" spc="100" dirty="0">
                <a:latin typeface="MS UI Gothic"/>
                <a:cs typeface="MS UI Gothic"/>
              </a:rPr>
              <a:t>ま</a:t>
            </a:r>
            <a:r>
              <a:rPr sz="1650" spc="95" dirty="0">
                <a:latin typeface="MS UI Gothic"/>
                <a:cs typeface="MS UI Gothic"/>
              </a:rPr>
              <a:t>し</a:t>
            </a:r>
            <a:r>
              <a:rPr sz="1650" spc="105" dirty="0">
                <a:latin typeface="MS UI Gothic"/>
                <a:cs typeface="MS UI Gothic"/>
              </a:rPr>
              <a:t>た</a:t>
            </a:r>
            <a:r>
              <a:rPr sz="1650" spc="90" dirty="0">
                <a:latin typeface="MS UI Gothic"/>
                <a:cs typeface="MS UI Gothic"/>
              </a:rPr>
              <a:t>。</a:t>
            </a:r>
            <a:endParaRPr sz="1650">
              <a:latin typeface="MS UI Gothic"/>
              <a:cs typeface="MS UI Gothic"/>
            </a:endParaRPr>
          </a:p>
        </p:txBody>
      </p:sp>
      <p:sp>
        <p:nvSpPr>
          <p:cNvPr id="5" name="object 5"/>
          <p:cNvSpPr txBox="1"/>
          <p:nvPr/>
        </p:nvSpPr>
        <p:spPr>
          <a:xfrm>
            <a:off x="5079725" y="1506821"/>
            <a:ext cx="3779520" cy="2980690"/>
          </a:xfrm>
          <a:prstGeom prst="rect">
            <a:avLst/>
          </a:prstGeom>
        </p:spPr>
        <p:txBody>
          <a:bodyPr vert="horz" wrap="square" lIns="0" tIns="11430" rIns="0" bIns="0" rtlCol="0">
            <a:spAutoFit/>
          </a:bodyPr>
          <a:lstStyle/>
          <a:p>
            <a:pPr marL="12700" marR="5080" algn="just">
              <a:lnSpc>
                <a:spcPct val="117100"/>
              </a:lnSpc>
              <a:spcBef>
                <a:spcPts val="90"/>
              </a:spcBef>
            </a:pPr>
            <a:r>
              <a:rPr sz="1650" spc="-15" dirty="0">
                <a:latin typeface="Georgia"/>
                <a:cs typeface="Georgia"/>
              </a:rPr>
              <a:t>ZOOM</a:t>
            </a:r>
            <a:r>
              <a:rPr sz="1650" spc="114" dirty="0">
                <a:latin typeface="MS UI Gothic"/>
                <a:cs typeface="MS UI Gothic"/>
              </a:rPr>
              <a:t>を</a:t>
            </a:r>
            <a:r>
              <a:rPr sz="1650" spc="155" dirty="0">
                <a:latin typeface="MS UI Gothic"/>
                <a:cs typeface="MS UI Gothic"/>
              </a:rPr>
              <a:t>利用</a:t>
            </a:r>
            <a:r>
              <a:rPr sz="1650" spc="110" dirty="0">
                <a:latin typeface="MS UI Gothic"/>
                <a:cs typeface="MS UI Gothic"/>
              </a:rPr>
              <a:t>し</a:t>
            </a:r>
            <a:r>
              <a:rPr sz="1650" spc="120" dirty="0">
                <a:latin typeface="MS UI Gothic"/>
                <a:cs typeface="MS UI Gothic"/>
              </a:rPr>
              <a:t>た</a:t>
            </a:r>
            <a:r>
              <a:rPr sz="1650" spc="130" dirty="0">
                <a:latin typeface="MS UI Gothic"/>
                <a:cs typeface="MS UI Gothic"/>
              </a:rPr>
              <a:t>や</a:t>
            </a:r>
            <a:r>
              <a:rPr sz="1650" spc="95" dirty="0">
                <a:latin typeface="MS UI Gothic"/>
                <a:cs typeface="MS UI Gothic"/>
              </a:rPr>
              <a:t>りとり</a:t>
            </a:r>
            <a:r>
              <a:rPr sz="1650" spc="120" dirty="0">
                <a:latin typeface="MS UI Gothic"/>
                <a:cs typeface="MS UI Gothic"/>
              </a:rPr>
              <a:t>も</a:t>
            </a:r>
            <a:r>
              <a:rPr sz="1650" spc="155" dirty="0">
                <a:latin typeface="MS UI Gothic"/>
                <a:cs typeface="MS UI Gothic"/>
              </a:rPr>
              <a:t>生徒</a:t>
            </a:r>
            <a:r>
              <a:rPr sz="1650" spc="120" dirty="0">
                <a:latin typeface="MS UI Gothic"/>
                <a:cs typeface="MS UI Gothic"/>
              </a:rPr>
              <a:t>たち</a:t>
            </a:r>
            <a:r>
              <a:rPr sz="1650" spc="135" dirty="0">
                <a:latin typeface="MS UI Gothic"/>
                <a:cs typeface="MS UI Gothic"/>
              </a:rPr>
              <a:t>は</a:t>
            </a:r>
            <a:r>
              <a:rPr sz="1650" spc="95" dirty="0">
                <a:latin typeface="MS UI Gothic"/>
                <a:cs typeface="MS UI Gothic"/>
              </a:rPr>
              <a:t>と</a:t>
            </a:r>
            <a:r>
              <a:rPr sz="1650" spc="120" dirty="0">
                <a:latin typeface="MS UI Gothic"/>
                <a:cs typeface="MS UI Gothic"/>
              </a:rPr>
              <a:t>て </a:t>
            </a:r>
            <a:r>
              <a:rPr sz="1650" spc="75" dirty="0">
                <a:latin typeface="MS UI Gothic"/>
                <a:cs typeface="MS UI Gothic"/>
              </a:rPr>
              <a:t>も</a:t>
            </a:r>
            <a:r>
              <a:rPr sz="1650" spc="100" dirty="0">
                <a:latin typeface="MS UI Gothic"/>
                <a:cs typeface="MS UI Gothic"/>
              </a:rPr>
              <a:t>上手</a:t>
            </a:r>
            <a:r>
              <a:rPr sz="1650" spc="75" dirty="0">
                <a:latin typeface="MS UI Gothic"/>
                <a:cs typeface="MS UI Gothic"/>
              </a:rPr>
              <a:t>！（ウ</a:t>
            </a:r>
            <a:r>
              <a:rPr sz="1650" spc="55" dirty="0">
                <a:latin typeface="MS UI Gothic"/>
                <a:cs typeface="MS UI Gothic"/>
              </a:rPr>
              <a:t>ッ</a:t>
            </a:r>
            <a:r>
              <a:rPr sz="1650" spc="80" dirty="0">
                <a:latin typeface="MS UI Gothic"/>
                <a:cs typeface="MS UI Gothic"/>
              </a:rPr>
              <a:t>ジ</a:t>
            </a:r>
            <a:r>
              <a:rPr sz="1650" spc="100" dirty="0">
                <a:latin typeface="MS UI Gothic"/>
                <a:cs typeface="MS UI Gothic"/>
              </a:rPr>
              <a:t>高校</a:t>
            </a:r>
            <a:r>
              <a:rPr sz="1650" spc="85" dirty="0">
                <a:latin typeface="MS UI Gothic"/>
                <a:cs typeface="MS UI Gothic"/>
              </a:rPr>
              <a:t>は</a:t>
            </a:r>
            <a:r>
              <a:rPr sz="1650" spc="75" dirty="0">
                <a:latin typeface="MS UI Gothic"/>
                <a:cs typeface="MS UI Gothic"/>
              </a:rPr>
              <a:t>ま</a:t>
            </a:r>
            <a:r>
              <a:rPr sz="1650" spc="-35" dirty="0">
                <a:latin typeface="MS UI Gothic"/>
                <a:cs typeface="MS UI Gothic"/>
              </a:rPr>
              <a:t>だ</a:t>
            </a:r>
            <a:r>
              <a:rPr sz="1650" spc="-40" dirty="0">
                <a:latin typeface="Georgia"/>
                <a:cs typeface="Georgia"/>
              </a:rPr>
              <a:t>BYOD</a:t>
            </a:r>
            <a:r>
              <a:rPr sz="1650" spc="90" dirty="0">
                <a:latin typeface="MS UI Gothic"/>
                <a:cs typeface="MS UI Gothic"/>
              </a:rPr>
              <a:t>が</a:t>
            </a:r>
            <a:r>
              <a:rPr sz="1650" spc="110" dirty="0">
                <a:latin typeface="MS UI Gothic"/>
                <a:cs typeface="MS UI Gothic"/>
              </a:rPr>
              <a:t>導入</a:t>
            </a:r>
            <a:r>
              <a:rPr sz="1650" spc="75" dirty="0">
                <a:latin typeface="MS UI Gothic"/>
                <a:cs typeface="MS UI Gothic"/>
              </a:rPr>
              <a:t>さ </a:t>
            </a:r>
            <a:r>
              <a:rPr sz="1650" spc="215" dirty="0">
                <a:latin typeface="MS UI Gothic"/>
                <a:cs typeface="MS UI Gothic"/>
              </a:rPr>
              <a:t>れ</a:t>
            </a:r>
            <a:r>
              <a:rPr sz="1650" spc="185" dirty="0">
                <a:latin typeface="MS UI Gothic"/>
                <a:cs typeface="MS UI Gothic"/>
              </a:rPr>
              <a:t>て</a:t>
            </a:r>
            <a:r>
              <a:rPr sz="1650" spc="195" dirty="0">
                <a:latin typeface="MS UI Gothic"/>
                <a:cs typeface="MS UI Gothic"/>
              </a:rPr>
              <a:t>い</a:t>
            </a:r>
            <a:r>
              <a:rPr sz="1650" spc="180" dirty="0">
                <a:latin typeface="MS UI Gothic"/>
                <a:cs typeface="MS UI Gothic"/>
              </a:rPr>
              <a:t>ま</a:t>
            </a:r>
            <a:r>
              <a:rPr sz="1650" spc="204" dirty="0">
                <a:latin typeface="MS UI Gothic"/>
                <a:cs typeface="MS UI Gothic"/>
              </a:rPr>
              <a:t>せ</a:t>
            </a:r>
            <a:r>
              <a:rPr sz="1650" spc="195" dirty="0">
                <a:latin typeface="MS UI Gothic"/>
                <a:cs typeface="MS UI Gothic"/>
              </a:rPr>
              <a:t>んで</a:t>
            </a:r>
            <a:r>
              <a:rPr sz="1650" spc="170" dirty="0">
                <a:latin typeface="MS UI Gothic"/>
                <a:cs typeface="MS UI Gothic"/>
              </a:rPr>
              <a:t>し</a:t>
            </a:r>
            <a:r>
              <a:rPr sz="1650" spc="185" dirty="0">
                <a:latin typeface="MS UI Gothic"/>
                <a:cs typeface="MS UI Gothic"/>
              </a:rPr>
              <a:t>た</a:t>
            </a:r>
            <a:r>
              <a:rPr sz="1650" spc="114" dirty="0">
                <a:latin typeface="MS UI Gothic"/>
                <a:cs typeface="MS UI Gothic"/>
              </a:rPr>
              <a:t>）</a:t>
            </a:r>
            <a:endParaRPr sz="1650">
              <a:latin typeface="MS UI Gothic"/>
              <a:cs typeface="MS UI Gothic"/>
            </a:endParaRPr>
          </a:p>
          <a:p>
            <a:pPr marL="12700" marR="517525">
              <a:lnSpc>
                <a:spcPct val="117100"/>
              </a:lnSpc>
              <a:spcBef>
                <a:spcPts val="1200"/>
              </a:spcBef>
            </a:pPr>
            <a:r>
              <a:rPr sz="1650" spc="-80" dirty="0">
                <a:latin typeface="Georgia"/>
                <a:cs typeface="Georgia"/>
              </a:rPr>
              <a:t>We</a:t>
            </a:r>
            <a:r>
              <a:rPr sz="1650" spc="10" dirty="0">
                <a:latin typeface="Georgia"/>
                <a:cs typeface="Georgia"/>
              </a:rPr>
              <a:t> </a:t>
            </a:r>
            <a:r>
              <a:rPr sz="1650" spc="35" dirty="0">
                <a:latin typeface="Georgia"/>
                <a:cs typeface="Georgia"/>
              </a:rPr>
              <a:t>used</a:t>
            </a:r>
            <a:r>
              <a:rPr sz="1650" spc="15" dirty="0">
                <a:latin typeface="Georgia"/>
                <a:cs typeface="Georgia"/>
              </a:rPr>
              <a:t> </a:t>
            </a:r>
            <a:r>
              <a:rPr sz="1650" spc="-15" dirty="0">
                <a:latin typeface="Georgia"/>
                <a:cs typeface="Georgia"/>
              </a:rPr>
              <a:t>ZOOM</a:t>
            </a:r>
            <a:r>
              <a:rPr sz="1650" spc="-5" dirty="0">
                <a:latin typeface="Georgia"/>
                <a:cs typeface="Georgia"/>
              </a:rPr>
              <a:t> </a:t>
            </a:r>
            <a:r>
              <a:rPr sz="1650" spc="25" dirty="0">
                <a:latin typeface="Georgia"/>
                <a:cs typeface="Georgia"/>
              </a:rPr>
              <a:t>to</a:t>
            </a:r>
            <a:r>
              <a:rPr sz="1650" spc="-10" dirty="0">
                <a:latin typeface="Georgia"/>
                <a:cs typeface="Georgia"/>
              </a:rPr>
              <a:t> </a:t>
            </a:r>
            <a:r>
              <a:rPr sz="1650" spc="-15" dirty="0">
                <a:latin typeface="Georgia"/>
                <a:cs typeface="Georgia"/>
              </a:rPr>
              <a:t>"beat </a:t>
            </a:r>
            <a:r>
              <a:rPr sz="1650" dirty="0">
                <a:latin typeface="Georgia"/>
                <a:cs typeface="Georgia"/>
              </a:rPr>
              <a:t>Corona" </a:t>
            </a:r>
            <a:r>
              <a:rPr sz="1650" spc="5" dirty="0">
                <a:latin typeface="Georgia"/>
                <a:cs typeface="Georgia"/>
              </a:rPr>
              <a:t> </a:t>
            </a:r>
            <a:r>
              <a:rPr sz="1650" spc="30" dirty="0">
                <a:latin typeface="Georgia"/>
                <a:cs typeface="Georgia"/>
              </a:rPr>
              <a:t>through</a:t>
            </a:r>
            <a:r>
              <a:rPr sz="1650" spc="-40" dirty="0">
                <a:latin typeface="Georgia"/>
                <a:cs typeface="Georgia"/>
              </a:rPr>
              <a:t> </a:t>
            </a:r>
            <a:r>
              <a:rPr sz="1650" spc="25" dirty="0">
                <a:latin typeface="Georgia"/>
                <a:cs typeface="Georgia"/>
              </a:rPr>
              <a:t>high</a:t>
            </a:r>
            <a:r>
              <a:rPr sz="1650" spc="15" dirty="0">
                <a:latin typeface="Georgia"/>
                <a:cs typeface="Georgia"/>
              </a:rPr>
              <a:t> </a:t>
            </a:r>
            <a:r>
              <a:rPr sz="1650" spc="30" dirty="0">
                <a:latin typeface="Georgia"/>
                <a:cs typeface="Georgia"/>
              </a:rPr>
              <a:t>school</a:t>
            </a:r>
            <a:r>
              <a:rPr sz="1650" spc="-30" dirty="0">
                <a:latin typeface="Georgia"/>
                <a:cs typeface="Georgia"/>
              </a:rPr>
              <a:t> </a:t>
            </a:r>
            <a:r>
              <a:rPr sz="1650" spc="25" dirty="0">
                <a:latin typeface="Georgia"/>
                <a:cs typeface="Georgia"/>
              </a:rPr>
              <a:t>world</a:t>
            </a:r>
            <a:r>
              <a:rPr sz="1650" spc="-35" dirty="0">
                <a:latin typeface="Georgia"/>
                <a:cs typeface="Georgia"/>
              </a:rPr>
              <a:t> </a:t>
            </a:r>
            <a:r>
              <a:rPr sz="1650" spc="30" dirty="0">
                <a:latin typeface="Georgia"/>
                <a:cs typeface="Georgia"/>
              </a:rPr>
              <a:t>history </a:t>
            </a:r>
            <a:r>
              <a:rPr sz="1650" spc="-385" dirty="0">
                <a:latin typeface="Georgia"/>
                <a:cs typeface="Georgia"/>
              </a:rPr>
              <a:t> </a:t>
            </a:r>
            <a:r>
              <a:rPr sz="1650" spc="35" dirty="0">
                <a:latin typeface="Georgia"/>
                <a:cs typeface="Georgia"/>
              </a:rPr>
              <a:t>classes</a:t>
            </a:r>
            <a:r>
              <a:rPr sz="1650" spc="-5" dirty="0">
                <a:latin typeface="Georgia"/>
                <a:cs typeface="Georgia"/>
              </a:rPr>
              <a:t> </a:t>
            </a:r>
            <a:r>
              <a:rPr sz="1650" spc="20" dirty="0">
                <a:latin typeface="Georgia"/>
                <a:cs typeface="Georgia"/>
              </a:rPr>
              <a:t>and</a:t>
            </a:r>
            <a:r>
              <a:rPr sz="1650" dirty="0">
                <a:latin typeface="Georgia"/>
                <a:cs typeface="Georgia"/>
              </a:rPr>
              <a:t> </a:t>
            </a:r>
            <a:r>
              <a:rPr sz="1650" spc="35" dirty="0">
                <a:latin typeface="Georgia"/>
                <a:cs typeface="Georgia"/>
              </a:rPr>
              <a:t>after</a:t>
            </a:r>
            <a:r>
              <a:rPr sz="1650" spc="-30" dirty="0">
                <a:latin typeface="Georgia"/>
                <a:cs typeface="Georgia"/>
              </a:rPr>
              <a:t> </a:t>
            </a:r>
            <a:r>
              <a:rPr sz="1650" spc="30" dirty="0">
                <a:latin typeface="Georgia"/>
                <a:cs typeface="Georgia"/>
              </a:rPr>
              <a:t>school</a:t>
            </a:r>
            <a:r>
              <a:rPr sz="1650" dirty="0">
                <a:latin typeface="Georgia"/>
                <a:cs typeface="Georgia"/>
              </a:rPr>
              <a:t> </a:t>
            </a:r>
            <a:r>
              <a:rPr sz="1650" spc="20" dirty="0">
                <a:latin typeface="Georgia"/>
                <a:cs typeface="Georgia"/>
              </a:rPr>
              <a:t>activities.</a:t>
            </a:r>
            <a:endParaRPr sz="1650">
              <a:latin typeface="Georgia"/>
              <a:cs typeface="Georgia"/>
            </a:endParaRPr>
          </a:p>
          <a:p>
            <a:pPr marL="12700" marR="490220">
              <a:lnSpc>
                <a:spcPct val="117100"/>
              </a:lnSpc>
              <a:spcBef>
                <a:spcPts val="1200"/>
              </a:spcBef>
            </a:pPr>
            <a:r>
              <a:rPr sz="1650" spc="-40" dirty="0">
                <a:latin typeface="Georgia"/>
                <a:cs typeface="Georgia"/>
              </a:rPr>
              <a:t>SIS</a:t>
            </a:r>
            <a:r>
              <a:rPr sz="1650" spc="10" dirty="0">
                <a:latin typeface="Georgia"/>
                <a:cs typeface="Georgia"/>
              </a:rPr>
              <a:t> </a:t>
            </a:r>
            <a:r>
              <a:rPr sz="1650" spc="30" dirty="0">
                <a:latin typeface="Georgia"/>
                <a:cs typeface="Georgia"/>
              </a:rPr>
              <a:t>students</a:t>
            </a:r>
            <a:r>
              <a:rPr sz="1650" spc="15" dirty="0">
                <a:latin typeface="Georgia"/>
                <a:cs typeface="Georgia"/>
              </a:rPr>
              <a:t> </a:t>
            </a:r>
            <a:r>
              <a:rPr sz="1650" spc="30" dirty="0">
                <a:latin typeface="Georgia"/>
                <a:cs typeface="Georgia"/>
              </a:rPr>
              <a:t>are</a:t>
            </a:r>
            <a:r>
              <a:rPr sz="1650" spc="10" dirty="0">
                <a:latin typeface="Georgia"/>
                <a:cs typeface="Georgia"/>
              </a:rPr>
              <a:t> </a:t>
            </a:r>
            <a:r>
              <a:rPr sz="1650" spc="25" dirty="0">
                <a:latin typeface="Georgia"/>
                <a:cs typeface="Georgia"/>
              </a:rPr>
              <a:t>good</a:t>
            </a:r>
            <a:r>
              <a:rPr sz="1650" spc="15" dirty="0">
                <a:latin typeface="Georgia"/>
                <a:cs typeface="Georgia"/>
              </a:rPr>
              <a:t> at</a:t>
            </a:r>
            <a:r>
              <a:rPr sz="1650" spc="-15" dirty="0">
                <a:latin typeface="Georgia"/>
                <a:cs typeface="Georgia"/>
              </a:rPr>
              <a:t> </a:t>
            </a:r>
            <a:r>
              <a:rPr sz="1650" spc="25" dirty="0">
                <a:latin typeface="Georgia"/>
                <a:cs typeface="Georgia"/>
              </a:rPr>
              <a:t>using</a:t>
            </a:r>
            <a:r>
              <a:rPr sz="1650" spc="10" dirty="0">
                <a:latin typeface="Georgia"/>
                <a:cs typeface="Georgia"/>
              </a:rPr>
              <a:t> ICT </a:t>
            </a:r>
            <a:r>
              <a:rPr sz="1650" spc="-380" dirty="0">
                <a:latin typeface="Georgia"/>
                <a:cs typeface="Georgia"/>
              </a:rPr>
              <a:t> </a:t>
            </a:r>
            <a:r>
              <a:rPr sz="1650" spc="5" dirty="0">
                <a:latin typeface="Georgia"/>
                <a:cs typeface="Georgia"/>
              </a:rPr>
              <a:t>(Lodz </a:t>
            </a:r>
            <a:r>
              <a:rPr sz="1650" dirty="0">
                <a:latin typeface="Georgia"/>
                <a:cs typeface="Georgia"/>
              </a:rPr>
              <a:t>High </a:t>
            </a:r>
            <a:r>
              <a:rPr sz="1650" spc="20" dirty="0">
                <a:latin typeface="Georgia"/>
                <a:cs typeface="Georgia"/>
              </a:rPr>
              <a:t>School had </a:t>
            </a:r>
            <a:r>
              <a:rPr sz="1650" spc="25" dirty="0">
                <a:latin typeface="Georgia"/>
                <a:cs typeface="Georgia"/>
              </a:rPr>
              <a:t>not </a:t>
            </a:r>
            <a:r>
              <a:rPr sz="1650" spc="30" dirty="0">
                <a:latin typeface="Georgia"/>
                <a:cs typeface="Georgia"/>
              </a:rPr>
              <a:t>yet </a:t>
            </a:r>
            <a:r>
              <a:rPr sz="1650" spc="35" dirty="0">
                <a:latin typeface="Georgia"/>
                <a:cs typeface="Georgia"/>
              </a:rPr>
              <a:t> </a:t>
            </a:r>
            <a:r>
              <a:rPr sz="1650" spc="30" dirty="0">
                <a:latin typeface="Georgia"/>
                <a:cs typeface="Georgia"/>
              </a:rPr>
              <a:t>implemented</a:t>
            </a:r>
            <a:r>
              <a:rPr sz="1650" spc="15" dirty="0">
                <a:latin typeface="Georgia"/>
                <a:cs typeface="Georgia"/>
              </a:rPr>
              <a:t> </a:t>
            </a:r>
            <a:r>
              <a:rPr sz="1650" spc="-65" dirty="0">
                <a:latin typeface="Georgia"/>
                <a:cs typeface="Georgia"/>
              </a:rPr>
              <a:t>BYOD)</a:t>
            </a:r>
            <a:endParaRPr sz="1650">
              <a:latin typeface="Georgia"/>
              <a:cs typeface="Georgia"/>
            </a:endParaRPr>
          </a:p>
        </p:txBody>
      </p:sp>
      <p:pic>
        <p:nvPicPr>
          <p:cNvPr id="6" name="object 6"/>
          <p:cNvPicPr/>
          <p:nvPr/>
        </p:nvPicPr>
        <p:blipFill>
          <a:blip r:embed="rId2" cstate="print"/>
          <a:stretch>
            <a:fillRect/>
          </a:stretch>
        </p:blipFill>
        <p:spPr>
          <a:xfrm>
            <a:off x="311700" y="1437700"/>
            <a:ext cx="4446400" cy="3334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7425" y="530750"/>
            <a:ext cx="4205605" cy="411480"/>
          </a:xfrm>
          <a:prstGeom prst="rect">
            <a:avLst/>
          </a:prstGeom>
          <a:solidFill>
            <a:srgbClr val="F7E71B"/>
          </a:solidFill>
        </p:spPr>
        <p:txBody>
          <a:bodyPr vert="horz" wrap="square" lIns="0" tIns="0" rIns="0" bIns="0" rtlCol="0">
            <a:spAutoFit/>
          </a:bodyPr>
          <a:lstStyle/>
          <a:p>
            <a:pPr>
              <a:lnSpc>
                <a:spcPts val="3130"/>
              </a:lnSpc>
            </a:pPr>
            <a:r>
              <a:rPr sz="2700" dirty="0"/>
              <a:t>吉田先生の娘さん：吉田和泉</a:t>
            </a:r>
            <a:endParaRPr sz="2700"/>
          </a:p>
        </p:txBody>
      </p:sp>
      <p:sp>
        <p:nvSpPr>
          <p:cNvPr id="3" name="object 3"/>
          <p:cNvSpPr txBox="1"/>
          <p:nvPr/>
        </p:nvSpPr>
        <p:spPr>
          <a:xfrm>
            <a:off x="384725" y="1276366"/>
            <a:ext cx="8261350" cy="2531745"/>
          </a:xfrm>
          <a:prstGeom prst="rect">
            <a:avLst/>
          </a:prstGeom>
        </p:spPr>
        <p:txBody>
          <a:bodyPr vert="horz" wrap="square" lIns="0" tIns="37465" rIns="0" bIns="0" rtlCol="0">
            <a:spAutoFit/>
          </a:bodyPr>
          <a:lstStyle/>
          <a:p>
            <a:pPr marL="12700">
              <a:lnSpc>
                <a:spcPct val="100000"/>
              </a:lnSpc>
              <a:spcBef>
                <a:spcPts val="295"/>
              </a:spcBef>
              <a:tabLst>
                <a:tab pos="6937375" algn="l"/>
              </a:tabLst>
            </a:pPr>
            <a:r>
              <a:rPr sz="1100" spc="-5" dirty="0">
                <a:solidFill>
                  <a:srgbClr val="222222"/>
                </a:solidFill>
                <a:latin typeface="MS PGothic"/>
                <a:cs typeface="MS PGothic"/>
              </a:rPr>
              <a:t>ウッジ映画大を卒業し母親の母校ウッジ美術大で教鞭をとりながら結婚して２児の母親になる娘の短編映画作品が</a:t>
            </a:r>
            <a:r>
              <a:rPr sz="1100" dirty="0">
                <a:solidFill>
                  <a:srgbClr val="222222"/>
                </a:solidFill>
                <a:latin typeface="MS PGothic"/>
                <a:cs typeface="MS PGothic"/>
              </a:rPr>
              <a:t>、	</a:t>
            </a:r>
            <a:r>
              <a:rPr sz="1100" spc="-5" dirty="0">
                <a:solidFill>
                  <a:srgbClr val="222222"/>
                </a:solidFill>
                <a:latin typeface="Arial MT"/>
                <a:cs typeface="Arial MT"/>
              </a:rPr>
              <a:t>6</a:t>
            </a:r>
            <a:r>
              <a:rPr sz="1100" dirty="0">
                <a:solidFill>
                  <a:srgbClr val="222222"/>
                </a:solidFill>
                <a:latin typeface="MS PGothic"/>
                <a:cs typeface="MS PGothic"/>
              </a:rPr>
              <a:t>月末東京で行われた</a:t>
            </a:r>
            <a:endParaRPr sz="1100">
              <a:latin typeface="MS PGothic"/>
              <a:cs typeface="MS PGothic"/>
            </a:endParaRPr>
          </a:p>
          <a:p>
            <a:pPr marL="12700" marR="127635">
              <a:lnSpc>
                <a:spcPct val="114999"/>
              </a:lnSpc>
            </a:pPr>
            <a:r>
              <a:rPr sz="1100" dirty="0">
                <a:solidFill>
                  <a:srgbClr val="222222"/>
                </a:solidFill>
                <a:latin typeface="MS PGothic"/>
                <a:cs typeface="MS PGothic"/>
              </a:rPr>
              <a:t>「ショートショート国際映画祭」にエントリーされ、アニメ部門優秀賞と「米国アカデミー賞」の短編アニメ部門の候補になる「ジョージルーカスア </a:t>
            </a:r>
            <a:r>
              <a:rPr sz="1100" spc="-5" dirty="0">
                <a:solidFill>
                  <a:srgbClr val="222222"/>
                </a:solidFill>
                <a:latin typeface="MS PGothic"/>
                <a:cs typeface="MS PGothic"/>
              </a:rPr>
              <a:t>ワード」大会グランプリを最年少受賞しました。遅くなりましたが、ふみ先生にお知らせできるのを嬉しく思います。</a:t>
            </a:r>
            <a:endParaRPr sz="1100">
              <a:latin typeface="MS PGothic"/>
              <a:cs typeface="MS PGothic"/>
            </a:endParaRPr>
          </a:p>
          <a:p>
            <a:pPr marL="12700" marR="90170">
              <a:lnSpc>
                <a:spcPct val="114999"/>
              </a:lnSpc>
            </a:pPr>
            <a:r>
              <a:rPr sz="1100" dirty="0">
                <a:solidFill>
                  <a:srgbClr val="222222"/>
                </a:solidFill>
                <a:latin typeface="MS PGothic"/>
                <a:cs typeface="MS PGothic"/>
              </a:rPr>
              <a:t>作品の脚本つくりから足掛け</a:t>
            </a:r>
            <a:r>
              <a:rPr sz="1100" spc="-35" dirty="0">
                <a:solidFill>
                  <a:srgbClr val="222222"/>
                </a:solidFill>
                <a:latin typeface="MS PGothic"/>
                <a:cs typeface="MS PGothic"/>
              </a:rPr>
              <a:t> </a:t>
            </a:r>
            <a:r>
              <a:rPr sz="1100" spc="-5" dirty="0">
                <a:solidFill>
                  <a:srgbClr val="222222"/>
                </a:solidFill>
                <a:latin typeface="Arial MT"/>
                <a:cs typeface="Arial MT"/>
              </a:rPr>
              <a:t>6</a:t>
            </a:r>
            <a:r>
              <a:rPr sz="1100" dirty="0">
                <a:solidFill>
                  <a:srgbClr val="222222"/>
                </a:solidFill>
                <a:latin typeface="MS PGothic"/>
                <a:cs typeface="MS PGothic"/>
              </a:rPr>
              <a:t>年、パンデミックやウクライナ戦争の勃発をはさみ、何度か中断の苦しみに耐え、国境を越えたこのような助け 合いの時代があったことを、日本とポーランドの今を生きるたくさんの子供たちに再認識してもらう機会になれば嬉しいと、完成を目指してい </a:t>
            </a:r>
            <a:r>
              <a:rPr sz="1100" spc="-5" dirty="0">
                <a:solidFill>
                  <a:srgbClr val="222222"/>
                </a:solidFill>
                <a:latin typeface="MS PGothic"/>
                <a:cs typeface="MS PGothic"/>
              </a:rPr>
              <a:t>ました。受賞発表式翌日東京の日本赤十字社に招待され、アニメで使った手作りの看護婦と子供の人形をもって訪問できたことをとても喜ん でいました。今までの作品作りを通して日本で評価されたことが、一番の励みになったようです。</a:t>
            </a:r>
            <a:endParaRPr sz="1100">
              <a:latin typeface="MS PGothic"/>
              <a:cs typeface="MS PGothic"/>
            </a:endParaRPr>
          </a:p>
          <a:p>
            <a:pPr marL="12700" marR="5680710">
              <a:lnSpc>
                <a:spcPct val="114999"/>
              </a:lnSpc>
            </a:pPr>
            <a:r>
              <a:rPr sz="1100" dirty="0">
                <a:solidFill>
                  <a:srgbClr val="222222"/>
                </a:solidFill>
                <a:latin typeface="MS PGothic"/>
                <a:cs typeface="MS PGothic"/>
              </a:rPr>
              <a:t>日本のオリコンニュースに掲載された記事と  </a:t>
            </a:r>
            <a:r>
              <a:rPr sz="1100" u="sng" spc="-10" dirty="0">
                <a:solidFill>
                  <a:srgbClr val="1155CC"/>
                </a:solidFill>
                <a:uFill>
                  <a:solidFill>
                    <a:srgbClr val="1155CC"/>
                  </a:solidFill>
                </a:uFill>
                <a:latin typeface="Arial MT"/>
                <a:cs typeface="Arial MT"/>
                <a:hlinkClick r:id="rId2"/>
              </a:rPr>
              <a:t>https://www.oricon.co.jp/news/2284617/ </a:t>
            </a:r>
            <a:r>
              <a:rPr sz="1100" u="sng" spc="-5" dirty="0">
                <a:solidFill>
                  <a:srgbClr val="1155CC"/>
                </a:solidFill>
                <a:uFill>
                  <a:solidFill>
                    <a:srgbClr val="1155CC"/>
                  </a:solidFill>
                </a:uFill>
                <a:latin typeface="Arial MT"/>
                <a:cs typeface="Arial MT"/>
                <a:hlinkClick r:id="rId2"/>
              </a:rPr>
              <a:t> </a:t>
            </a:r>
            <a:r>
              <a:rPr sz="1100" dirty="0">
                <a:solidFill>
                  <a:srgbClr val="222222"/>
                </a:solidFill>
                <a:latin typeface="MS PGothic"/>
                <a:cs typeface="MS PGothic"/>
              </a:rPr>
              <a:t>大会主催者の公式発表サイトです。 </a:t>
            </a:r>
            <a:r>
              <a:rPr sz="1100" u="sng" spc="-5" dirty="0">
                <a:solidFill>
                  <a:srgbClr val="1155CC"/>
                </a:solidFill>
                <a:uFill>
                  <a:solidFill>
                    <a:srgbClr val="1155CC"/>
                  </a:solidFill>
                </a:uFill>
                <a:latin typeface="Arial MT"/>
                <a:cs typeface="Arial MT"/>
                <a:hlinkClick r:id="rId3"/>
              </a:rPr>
              <a:t>https://shortshorts.org/2023/awards/</a:t>
            </a:r>
            <a:endParaRPr sz="1100">
              <a:latin typeface="Arial MT"/>
              <a:cs typeface="Arial MT"/>
            </a:endParaRPr>
          </a:p>
          <a:p>
            <a:pPr marL="12700">
              <a:lnSpc>
                <a:spcPct val="100000"/>
              </a:lnSpc>
              <a:spcBef>
                <a:spcPts val="200"/>
              </a:spcBef>
            </a:pPr>
            <a:r>
              <a:rPr sz="1100" u="sng" spc="-10" dirty="0">
                <a:solidFill>
                  <a:srgbClr val="1155CC"/>
                </a:solidFill>
                <a:uFill>
                  <a:solidFill>
                    <a:srgbClr val="1155CC"/>
                  </a:solidFill>
                </a:uFill>
                <a:latin typeface="Arial MT"/>
                <a:cs typeface="Arial MT"/>
                <a:hlinkClick r:id="rId4"/>
              </a:rPr>
              <a:t>https://www.youtube.com/watch?v=OgEzeTO9GrI</a:t>
            </a:r>
            <a:endParaRPr sz="1100">
              <a:latin typeface="Arial MT"/>
              <a:cs typeface="Arial MT"/>
            </a:endParaRPr>
          </a:p>
          <a:p>
            <a:pPr marL="12700">
              <a:lnSpc>
                <a:spcPct val="100000"/>
              </a:lnSpc>
              <a:spcBef>
                <a:spcPts val="195"/>
              </a:spcBef>
            </a:pPr>
            <a:r>
              <a:rPr sz="1100" spc="-5" dirty="0">
                <a:solidFill>
                  <a:srgbClr val="222222"/>
                </a:solidFill>
                <a:latin typeface="Arial MT"/>
                <a:cs typeface="Arial MT"/>
              </a:rPr>
              <a:t>youtube</a:t>
            </a:r>
            <a:r>
              <a:rPr sz="1100" dirty="0">
                <a:solidFill>
                  <a:srgbClr val="222222"/>
                </a:solidFill>
                <a:latin typeface="MS PGothic"/>
                <a:cs typeface="MS PGothic"/>
              </a:rPr>
              <a:t>動画</a:t>
            </a:r>
            <a:r>
              <a:rPr sz="1100" spc="75" dirty="0">
                <a:solidFill>
                  <a:srgbClr val="222222"/>
                </a:solidFill>
                <a:latin typeface="MS PGothic"/>
                <a:cs typeface="MS PGothic"/>
              </a:rPr>
              <a:t>は</a:t>
            </a:r>
            <a:r>
              <a:rPr sz="1100" spc="-5" dirty="0">
                <a:solidFill>
                  <a:srgbClr val="222222"/>
                </a:solidFill>
                <a:latin typeface="Arial MT"/>
                <a:cs typeface="Arial MT"/>
              </a:rPr>
              <a:t>2</a:t>
            </a:r>
            <a:r>
              <a:rPr sz="1100" dirty="0">
                <a:solidFill>
                  <a:srgbClr val="222222"/>
                </a:solidFill>
                <a:latin typeface="MS PGothic"/>
                <a:cs typeface="MS PGothic"/>
              </a:rPr>
              <a:t>時間少しありますが、お時間のある時ご覧ください。アニメーション部門講評は</a:t>
            </a:r>
            <a:r>
              <a:rPr sz="1100" spc="425" dirty="0">
                <a:solidFill>
                  <a:srgbClr val="222222"/>
                </a:solidFill>
                <a:latin typeface="MS PGothic"/>
                <a:cs typeface="MS PGothic"/>
              </a:rPr>
              <a:t> </a:t>
            </a:r>
            <a:r>
              <a:rPr sz="1100" spc="-5" dirty="0">
                <a:solidFill>
                  <a:srgbClr val="222222"/>
                </a:solidFill>
                <a:latin typeface="Arial MT"/>
                <a:cs typeface="Arial MT"/>
              </a:rPr>
              <a:t>1:58</a:t>
            </a:r>
            <a:r>
              <a:rPr sz="1100" spc="-5" dirty="0">
                <a:solidFill>
                  <a:srgbClr val="222222"/>
                </a:solidFill>
                <a:latin typeface="MS PGothic"/>
                <a:cs typeface="MS PGothic"/>
              </a:rPr>
              <a:t>－</a:t>
            </a:r>
            <a:r>
              <a:rPr sz="1100" dirty="0">
                <a:solidFill>
                  <a:srgbClr val="222222"/>
                </a:solidFill>
                <a:latin typeface="MS PGothic"/>
                <a:cs typeface="MS PGothic"/>
              </a:rPr>
              <a:t>にあります。</a:t>
            </a:r>
            <a:endParaRPr sz="1100">
              <a:latin typeface="MS PGothic"/>
              <a:cs typeface="MS P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latin typeface="Arial MT"/>
                <a:cs typeface="Arial MT"/>
              </a:rPr>
              <a:t>9</a:t>
            </a:r>
            <a:r>
              <a:rPr dirty="0"/>
              <a:t>月</a:t>
            </a:r>
            <a:r>
              <a:rPr spc="-5" dirty="0">
                <a:latin typeface="Arial MT"/>
                <a:cs typeface="Arial MT"/>
              </a:rPr>
              <a:t>2</a:t>
            </a:r>
            <a:r>
              <a:rPr dirty="0">
                <a:latin typeface="Arial MT"/>
                <a:cs typeface="Arial MT"/>
              </a:rPr>
              <a:t>5</a:t>
            </a:r>
            <a:r>
              <a:rPr dirty="0"/>
              <a:t>日（月）</a:t>
            </a:r>
          </a:p>
        </p:txBody>
      </p:sp>
      <p:sp>
        <p:nvSpPr>
          <p:cNvPr id="3" name="object 3"/>
          <p:cNvSpPr txBox="1">
            <a:spLocks noGrp="1"/>
          </p:cNvSpPr>
          <p:nvPr>
            <p:ph type="body" idx="1"/>
          </p:nvPr>
        </p:nvSpPr>
        <p:spPr>
          <a:prstGeom prst="rect">
            <a:avLst/>
          </a:prstGeom>
        </p:spPr>
        <p:txBody>
          <a:bodyPr vert="horz" wrap="square" lIns="0" tIns="249554" rIns="0" bIns="0" rtlCol="0">
            <a:spAutoFit/>
          </a:bodyPr>
          <a:lstStyle/>
          <a:p>
            <a:pPr marL="12700">
              <a:lnSpc>
                <a:spcPct val="100000"/>
              </a:lnSpc>
              <a:spcBef>
                <a:spcPts val="1964"/>
              </a:spcBef>
            </a:pPr>
            <a:r>
              <a:rPr spc="-5" dirty="0">
                <a:latin typeface="Arial MT"/>
                <a:cs typeface="Arial MT"/>
              </a:rPr>
              <a:t>20</a:t>
            </a:r>
            <a:r>
              <a:rPr dirty="0"/>
              <a:t>時ごろ</a:t>
            </a:r>
          </a:p>
          <a:p>
            <a:pPr marL="12700" marR="5080">
              <a:lnSpc>
                <a:spcPts val="3460"/>
              </a:lnSpc>
              <a:spcBef>
                <a:spcPts val="1680"/>
              </a:spcBef>
            </a:pPr>
            <a:r>
              <a:rPr sz="2800" dirty="0"/>
              <a:t>みなさんの</a:t>
            </a:r>
            <a:r>
              <a:rPr sz="2800" spc="180" dirty="0"/>
              <a:t>お車は</a:t>
            </a:r>
            <a:r>
              <a:rPr sz="2800" spc="365" dirty="0"/>
              <a:t>校</a:t>
            </a:r>
            <a:r>
              <a:rPr sz="2800" spc="180" dirty="0"/>
              <a:t>内の</a:t>
            </a:r>
            <a:r>
              <a:rPr sz="2800" spc="365" dirty="0"/>
              <a:t>駐車</a:t>
            </a:r>
            <a:r>
              <a:rPr sz="2800" spc="180" dirty="0"/>
              <a:t>場</a:t>
            </a:r>
            <a:r>
              <a:rPr sz="2800" spc="-5" dirty="0"/>
              <a:t>を</a:t>
            </a:r>
            <a:r>
              <a:rPr sz="2800" spc="180" dirty="0"/>
              <a:t>ご</a:t>
            </a:r>
            <a:r>
              <a:rPr sz="2800" spc="365" dirty="0"/>
              <a:t>利</a:t>
            </a:r>
            <a:r>
              <a:rPr sz="2800" spc="180" dirty="0"/>
              <a:t>用</a:t>
            </a:r>
            <a:r>
              <a:rPr sz="2800" spc="-5" dirty="0"/>
              <a:t>ください</a:t>
            </a:r>
            <a:r>
              <a:rPr sz="2800" spc="235" dirty="0"/>
              <a:t>。</a:t>
            </a:r>
            <a:r>
              <a:rPr sz="3200" dirty="0"/>
              <a:t>図 書館で校長がお待ちしております。</a:t>
            </a:r>
          </a:p>
        </p:txBody>
      </p:sp>
      <p:pic>
        <p:nvPicPr>
          <p:cNvPr id="4" name="object 4"/>
          <p:cNvPicPr/>
          <p:nvPr/>
        </p:nvPicPr>
        <p:blipFill>
          <a:blip r:embed="rId2" cstate="print"/>
          <a:stretch>
            <a:fillRect/>
          </a:stretch>
        </p:blipFill>
        <p:spPr>
          <a:xfrm>
            <a:off x="3810000" y="1962150"/>
            <a:ext cx="2514600" cy="1066800"/>
          </a:xfrm>
          <a:prstGeom prst="rect">
            <a:avLst/>
          </a:prstGeom>
        </p:spPr>
      </p:pic>
      <p:pic>
        <p:nvPicPr>
          <p:cNvPr id="1026" name="Picture 2" descr="Ilustracja Samolot Samolot Wektor Rysunek Samolotu | Premium ..."/>
          <p:cNvPicPr>
            <a:picLocks noChangeAspect="1" noChangeArrowheads="1"/>
          </p:cNvPicPr>
          <p:nvPr/>
        </p:nvPicPr>
        <p:blipFill>
          <a:blip r:embed="rId3" cstate="print"/>
          <a:srcRect t="19000" b="17000"/>
          <a:stretch>
            <a:fillRect/>
          </a:stretch>
        </p:blipFill>
        <p:spPr bwMode="auto">
          <a:xfrm>
            <a:off x="5181600" y="209550"/>
            <a:ext cx="2381250" cy="1524000"/>
          </a:xfrm>
          <a:prstGeom prst="rect">
            <a:avLst/>
          </a:prstGeom>
          <a:noFill/>
        </p:spPr>
      </p:pic>
      <p:pic>
        <p:nvPicPr>
          <p:cNvPr id="7" name="Obraz 6" descr="poc.jpg"/>
          <p:cNvPicPr>
            <a:picLocks noChangeAspect="1"/>
          </p:cNvPicPr>
          <p:nvPr/>
        </p:nvPicPr>
        <p:blipFill>
          <a:blip r:embed="rId4" cstate="print"/>
          <a:srcRect t="33704" b="21852"/>
          <a:stretch>
            <a:fillRect/>
          </a:stretch>
        </p:blipFill>
        <p:spPr>
          <a:xfrm>
            <a:off x="6400800" y="1962150"/>
            <a:ext cx="2743200" cy="1219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7425" y="530750"/>
            <a:ext cx="8105775" cy="411480"/>
          </a:xfrm>
          <a:custGeom>
            <a:avLst/>
            <a:gdLst/>
            <a:ahLst/>
            <a:cxnLst/>
            <a:rect l="l" t="t" r="r" b="b"/>
            <a:pathLst>
              <a:path w="8105775" h="411480">
                <a:moveTo>
                  <a:pt x="8105386" y="411479"/>
                </a:moveTo>
                <a:lnTo>
                  <a:pt x="0" y="411479"/>
                </a:lnTo>
                <a:lnTo>
                  <a:pt x="0" y="0"/>
                </a:lnTo>
                <a:lnTo>
                  <a:pt x="8105386" y="0"/>
                </a:lnTo>
                <a:lnTo>
                  <a:pt x="8105386" y="411479"/>
                </a:lnTo>
                <a:close/>
              </a:path>
            </a:pathLst>
          </a:custGeom>
          <a:solidFill>
            <a:srgbClr val="F7E71B"/>
          </a:solidFill>
        </p:spPr>
        <p:txBody>
          <a:bodyPr wrap="square" lIns="0" tIns="0" rIns="0" bIns="0" rtlCol="0"/>
          <a:lstStyle/>
          <a:p>
            <a:endParaRPr/>
          </a:p>
        </p:txBody>
      </p:sp>
      <p:sp>
        <p:nvSpPr>
          <p:cNvPr id="3" name="object 3"/>
          <p:cNvSpPr txBox="1">
            <a:spLocks noGrp="1"/>
          </p:cNvSpPr>
          <p:nvPr>
            <p:ph type="title"/>
          </p:nvPr>
        </p:nvSpPr>
        <p:spPr>
          <a:xfrm>
            <a:off x="384725" y="504333"/>
            <a:ext cx="8131175" cy="436880"/>
          </a:xfrm>
          <a:prstGeom prst="rect">
            <a:avLst/>
          </a:prstGeom>
        </p:spPr>
        <p:txBody>
          <a:bodyPr vert="horz" wrap="square" lIns="0" tIns="12700" rIns="0" bIns="0" rtlCol="0">
            <a:spAutoFit/>
          </a:bodyPr>
          <a:lstStyle/>
          <a:p>
            <a:pPr marL="12700">
              <a:lnSpc>
                <a:spcPct val="100000"/>
              </a:lnSpc>
              <a:spcBef>
                <a:spcPts val="100"/>
              </a:spcBef>
              <a:tabLst>
                <a:tab pos="4412615" algn="l"/>
              </a:tabLst>
            </a:pPr>
            <a:r>
              <a:rPr sz="2700" spc="-175" dirty="0">
                <a:latin typeface="Trebuchet MS"/>
                <a:cs typeface="Trebuchet MS"/>
              </a:rPr>
              <a:t>Sickness</a:t>
            </a:r>
            <a:r>
              <a:rPr sz="2700" spc="-200" dirty="0">
                <a:latin typeface="Trebuchet MS"/>
                <a:cs typeface="Trebuchet MS"/>
              </a:rPr>
              <a:t> </a:t>
            </a:r>
            <a:r>
              <a:rPr sz="2700" spc="-245" dirty="0">
                <a:latin typeface="Trebuchet MS"/>
                <a:cs typeface="Trebuchet MS"/>
              </a:rPr>
              <a:t>or</a:t>
            </a:r>
            <a:r>
              <a:rPr sz="2700" spc="-200" dirty="0">
                <a:latin typeface="Trebuchet MS"/>
                <a:cs typeface="Trebuchet MS"/>
              </a:rPr>
              <a:t> </a:t>
            </a:r>
            <a:r>
              <a:rPr sz="2700" spc="-355" dirty="0">
                <a:latin typeface="Trebuchet MS"/>
                <a:cs typeface="Trebuchet MS"/>
              </a:rPr>
              <a:t>Eme</a:t>
            </a:r>
            <a:r>
              <a:rPr sz="2700" spc="-235" dirty="0">
                <a:latin typeface="Trebuchet MS"/>
                <a:cs typeface="Trebuchet MS"/>
              </a:rPr>
              <a:t>r</a:t>
            </a:r>
            <a:r>
              <a:rPr sz="2700" spc="-180" dirty="0">
                <a:latin typeface="Trebuchet MS"/>
                <a:cs typeface="Trebuchet MS"/>
              </a:rPr>
              <a:t>g</a:t>
            </a:r>
            <a:r>
              <a:rPr sz="2700" spc="-285" dirty="0">
                <a:latin typeface="Trebuchet MS"/>
                <a:cs typeface="Trebuchet MS"/>
              </a:rPr>
              <a:t>ency</a:t>
            </a:r>
            <a:r>
              <a:rPr sz="2700" spc="-200" dirty="0">
                <a:latin typeface="Trebuchet MS"/>
                <a:cs typeface="Trebuchet MS"/>
              </a:rPr>
              <a:t> </a:t>
            </a:r>
            <a:r>
              <a:rPr sz="2700" spc="-229" dirty="0">
                <a:latin typeface="Trebuchet MS"/>
                <a:cs typeface="Trebuchet MS"/>
              </a:rPr>
              <a:t>P</a:t>
            </a:r>
            <a:r>
              <a:rPr sz="2700" spc="-195" dirty="0">
                <a:latin typeface="Trebuchet MS"/>
                <a:cs typeface="Trebuchet MS"/>
              </a:rPr>
              <a:t>r</a:t>
            </a:r>
            <a:r>
              <a:rPr sz="2700" spc="-275" dirty="0">
                <a:latin typeface="Trebuchet MS"/>
                <a:cs typeface="Trebuchet MS"/>
              </a:rPr>
              <a:t>o</a:t>
            </a:r>
            <a:r>
              <a:rPr sz="2700" spc="-270" dirty="0">
                <a:latin typeface="Trebuchet MS"/>
                <a:cs typeface="Trebuchet MS"/>
              </a:rPr>
              <a:t>c</a:t>
            </a:r>
            <a:r>
              <a:rPr sz="2700" spc="-305" dirty="0">
                <a:latin typeface="Trebuchet MS"/>
                <a:cs typeface="Trebuchet MS"/>
              </a:rPr>
              <a:t>edu</a:t>
            </a:r>
            <a:r>
              <a:rPr sz="2700" spc="-225" dirty="0">
                <a:latin typeface="Trebuchet MS"/>
                <a:cs typeface="Trebuchet MS"/>
              </a:rPr>
              <a:t>r</a:t>
            </a:r>
            <a:r>
              <a:rPr sz="2700" spc="-340" dirty="0">
                <a:latin typeface="Trebuchet MS"/>
                <a:cs typeface="Trebuchet MS"/>
              </a:rPr>
              <a:t>e</a:t>
            </a:r>
            <a:r>
              <a:rPr sz="2700" dirty="0">
                <a:latin typeface="Trebuchet MS"/>
                <a:cs typeface="Trebuchet MS"/>
              </a:rPr>
              <a:t>	</a:t>
            </a:r>
            <a:r>
              <a:rPr sz="2700" dirty="0"/>
              <a:t>病気及び緊急時の手続き</a:t>
            </a:r>
            <a:endParaRPr sz="2700">
              <a:latin typeface="Trebuchet MS"/>
              <a:cs typeface="Trebuchet MS"/>
            </a:endParaRPr>
          </a:p>
        </p:txBody>
      </p:sp>
      <p:sp>
        <p:nvSpPr>
          <p:cNvPr id="4" name="object 4"/>
          <p:cNvSpPr txBox="1"/>
          <p:nvPr/>
        </p:nvSpPr>
        <p:spPr>
          <a:xfrm>
            <a:off x="384725" y="1256808"/>
            <a:ext cx="8080375" cy="2843530"/>
          </a:xfrm>
          <a:prstGeom prst="rect">
            <a:avLst/>
          </a:prstGeom>
        </p:spPr>
        <p:txBody>
          <a:bodyPr vert="horz" wrap="square" lIns="0" tIns="12700" rIns="0" bIns="0" rtlCol="0">
            <a:spAutoFit/>
          </a:bodyPr>
          <a:lstStyle/>
          <a:p>
            <a:pPr marL="12700" marR="304165">
              <a:lnSpc>
                <a:spcPct val="114999"/>
              </a:lnSpc>
              <a:spcBef>
                <a:spcPts val="100"/>
              </a:spcBef>
            </a:pPr>
            <a:r>
              <a:rPr sz="1800" dirty="0">
                <a:latin typeface="Georgia"/>
                <a:cs typeface="Georgia"/>
              </a:rPr>
              <a:t>Please</a:t>
            </a:r>
            <a:r>
              <a:rPr sz="1800" spc="10" dirty="0">
                <a:latin typeface="Georgia"/>
                <a:cs typeface="Georgia"/>
              </a:rPr>
              <a:t> </a:t>
            </a:r>
            <a:r>
              <a:rPr sz="1800" spc="35" dirty="0">
                <a:latin typeface="Georgia"/>
                <a:cs typeface="Georgia"/>
              </a:rPr>
              <a:t>check</a:t>
            </a:r>
            <a:r>
              <a:rPr sz="1800" spc="-30" dirty="0">
                <a:latin typeface="Georgia"/>
                <a:cs typeface="Georgia"/>
              </a:rPr>
              <a:t> </a:t>
            </a:r>
            <a:r>
              <a:rPr sz="1800" spc="20" dirty="0">
                <a:latin typeface="Georgia"/>
                <a:cs typeface="Georgia"/>
              </a:rPr>
              <a:t>the</a:t>
            </a:r>
            <a:r>
              <a:rPr sz="1800" spc="15" dirty="0">
                <a:latin typeface="Georgia"/>
                <a:cs typeface="Georgia"/>
              </a:rPr>
              <a:t> </a:t>
            </a:r>
            <a:r>
              <a:rPr sz="1800" spc="20" dirty="0">
                <a:latin typeface="Georgia"/>
                <a:cs typeface="Georgia"/>
              </a:rPr>
              <a:t>document</a:t>
            </a:r>
            <a:r>
              <a:rPr sz="1800" spc="-20" dirty="0">
                <a:latin typeface="Georgia"/>
                <a:cs typeface="Georgia"/>
              </a:rPr>
              <a:t> </a:t>
            </a:r>
            <a:r>
              <a:rPr sz="1800" spc="15" dirty="0">
                <a:latin typeface="Georgia"/>
                <a:cs typeface="Georgia"/>
              </a:rPr>
              <a:t>for</a:t>
            </a:r>
            <a:r>
              <a:rPr sz="1800" spc="-20" dirty="0">
                <a:latin typeface="Georgia"/>
                <a:cs typeface="Georgia"/>
              </a:rPr>
              <a:t> </a:t>
            </a:r>
            <a:r>
              <a:rPr sz="1800" spc="10" dirty="0">
                <a:latin typeface="Georgia"/>
                <a:cs typeface="Georgia"/>
              </a:rPr>
              <a:t>information on</a:t>
            </a:r>
            <a:r>
              <a:rPr sz="1800" spc="-30" dirty="0">
                <a:latin typeface="Georgia"/>
                <a:cs typeface="Georgia"/>
              </a:rPr>
              <a:t> </a:t>
            </a:r>
            <a:r>
              <a:rPr sz="1800" spc="5" dirty="0">
                <a:latin typeface="Georgia"/>
                <a:cs typeface="Georgia"/>
              </a:rPr>
              <a:t>what</a:t>
            </a:r>
            <a:r>
              <a:rPr sz="1800" spc="-40" dirty="0">
                <a:latin typeface="Georgia"/>
                <a:cs typeface="Georgia"/>
              </a:rPr>
              <a:t> </a:t>
            </a:r>
            <a:r>
              <a:rPr sz="1800" spc="15" dirty="0">
                <a:latin typeface="Georgia"/>
                <a:cs typeface="Georgia"/>
              </a:rPr>
              <a:t>to </a:t>
            </a:r>
            <a:r>
              <a:rPr sz="1800" spc="10" dirty="0">
                <a:latin typeface="Georgia"/>
                <a:cs typeface="Georgia"/>
              </a:rPr>
              <a:t>do </a:t>
            </a:r>
            <a:r>
              <a:rPr sz="1800" spc="5" dirty="0">
                <a:latin typeface="Georgia"/>
                <a:cs typeface="Georgia"/>
              </a:rPr>
              <a:t>if</a:t>
            </a:r>
            <a:r>
              <a:rPr sz="1800" spc="-30" dirty="0">
                <a:latin typeface="Georgia"/>
                <a:cs typeface="Georgia"/>
              </a:rPr>
              <a:t> </a:t>
            </a:r>
            <a:r>
              <a:rPr sz="1800" spc="20" dirty="0">
                <a:latin typeface="Georgia"/>
                <a:cs typeface="Georgia"/>
              </a:rPr>
              <a:t>your</a:t>
            </a:r>
            <a:r>
              <a:rPr sz="1800" spc="-80" dirty="0">
                <a:latin typeface="Georgia"/>
                <a:cs typeface="Georgia"/>
              </a:rPr>
              <a:t> </a:t>
            </a:r>
            <a:r>
              <a:rPr sz="1800" spc="15" dirty="0">
                <a:latin typeface="Georgia"/>
                <a:cs typeface="Georgia"/>
              </a:rPr>
              <a:t>host</a:t>
            </a:r>
            <a:r>
              <a:rPr sz="1800" spc="-20" dirty="0">
                <a:latin typeface="Georgia"/>
                <a:cs typeface="Georgia"/>
              </a:rPr>
              <a:t> </a:t>
            </a:r>
            <a:r>
              <a:rPr sz="1800" spc="5" dirty="0">
                <a:latin typeface="Georgia"/>
                <a:cs typeface="Georgia"/>
              </a:rPr>
              <a:t>family </a:t>
            </a:r>
            <a:r>
              <a:rPr sz="1800" spc="-415" dirty="0">
                <a:latin typeface="Georgia"/>
                <a:cs typeface="Georgia"/>
              </a:rPr>
              <a:t> </a:t>
            </a:r>
            <a:r>
              <a:rPr sz="1800" spc="20" dirty="0">
                <a:latin typeface="Georgia"/>
                <a:cs typeface="Georgia"/>
              </a:rPr>
              <a:t>students</a:t>
            </a:r>
            <a:r>
              <a:rPr sz="1800" spc="10" dirty="0">
                <a:latin typeface="Georgia"/>
                <a:cs typeface="Georgia"/>
              </a:rPr>
              <a:t> </a:t>
            </a:r>
            <a:r>
              <a:rPr sz="1800" spc="15" dirty="0">
                <a:latin typeface="Georgia"/>
                <a:cs typeface="Georgia"/>
              </a:rPr>
              <a:t>are</a:t>
            </a:r>
            <a:r>
              <a:rPr sz="1800" spc="10" dirty="0">
                <a:latin typeface="Georgia"/>
                <a:cs typeface="Georgia"/>
              </a:rPr>
              <a:t> </a:t>
            </a:r>
            <a:r>
              <a:rPr sz="1800" spc="25" dirty="0">
                <a:latin typeface="Georgia"/>
                <a:cs typeface="Georgia"/>
              </a:rPr>
              <a:t>sick</a:t>
            </a:r>
            <a:r>
              <a:rPr sz="1800" spc="-10" dirty="0">
                <a:latin typeface="Georgia"/>
                <a:cs typeface="Georgia"/>
              </a:rPr>
              <a:t> </a:t>
            </a:r>
            <a:r>
              <a:rPr sz="1800" spc="35" dirty="0">
                <a:latin typeface="Georgia"/>
                <a:cs typeface="Georgia"/>
              </a:rPr>
              <a:t>or</a:t>
            </a:r>
            <a:r>
              <a:rPr sz="1800" spc="-25" dirty="0">
                <a:latin typeface="Georgia"/>
                <a:cs typeface="Georgia"/>
              </a:rPr>
              <a:t> </a:t>
            </a:r>
            <a:r>
              <a:rPr sz="1800" spc="5" dirty="0">
                <a:latin typeface="Georgia"/>
                <a:cs typeface="Georgia"/>
              </a:rPr>
              <a:t>injured</a:t>
            </a:r>
            <a:r>
              <a:rPr sz="1800" spc="10" dirty="0">
                <a:latin typeface="Georgia"/>
                <a:cs typeface="Georgia"/>
              </a:rPr>
              <a:t> </a:t>
            </a:r>
            <a:r>
              <a:rPr sz="1800" spc="35" dirty="0">
                <a:latin typeface="Georgia"/>
                <a:cs typeface="Georgia"/>
              </a:rPr>
              <a:t>or</a:t>
            </a:r>
            <a:r>
              <a:rPr sz="1800" spc="-45" dirty="0">
                <a:latin typeface="Georgia"/>
                <a:cs typeface="Georgia"/>
              </a:rPr>
              <a:t> </a:t>
            </a:r>
            <a:r>
              <a:rPr sz="1800" spc="25" dirty="0">
                <a:latin typeface="Georgia"/>
                <a:cs typeface="Georgia"/>
              </a:rPr>
              <a:t>there</a:t>
            </a:r>
            <a:r>
              <a:rPr sz="1800" spc="10" dirty="0">
                <a:latin typeface="Georgia"/>
                <a:cs typeface="Georgia"/>
              </a:rPr>
              <a:t> is </a:t>
            </a:r>
            <a:r>
              <a:rPr sz="1800" dirty="0">
                <a:latin typeface="Georgia"/>
                <a:cs typeface="Georgia"/>
              </a:rPr>
              <a:t>an</a:t>
            </a:r>
            <a:r>
              <a:rPr sz="1800" spc="10" dirty="0">
                <a:latin typeface="Georgia"/>
                <a:cs typeface="Georgia"/>
              </a:rPr>
              <a:t> </a:t>
            </a:r>
            <a:r>
              <a:rPr sz="1800" spc="15" dirty="0">
                <a:latin typeface="Georgia"/>
                <a:cs typeface="Georgia"/>
              </a:rPr>
              <a:t>emergency.</a:t>
            </a:r>
            <a:endParaRPr sz="1800">
              <a:latin typeface="Georgia"/>
              <a:cs typeface="Georgia"/>
            </a:endParaRPr>
          </a:p>
          <a:p>
            <a:pPr marL="12700">
              <a:lnSpc>
                <a:spcPct val="100000"/>
              </a:lnSpc>
              <a:spcBef>
                <a:spcPts val="1525"/>
              </a:spcBef>
            </a:pPr>
            <a:r>
              <a:rPr sz="1800" u="heavy" spc="20" dirty="0">
                <a:solidFill>
                  <a:srgbClr val="0F9D58"/>
                </a:solidFill>
                <a:uFill>
                  <a:solidFill>
                    <a:srgbClr val="0F9D58"/>
                  </a:solidFill>
                </a:uFill>
                <a:latin typeface="Georgia"/>
                <a:cs typeface="Georgia"/>
                <a:hlinkClick r:id="rId2"/>
              </a:rPr>
              <a:t>Emergency</a:t>
            </a:r>
            <a:r>
              <a:rPr sz="1800" u="heavy" spc="-65" dirty="0">
                <a:solidFill>
                  <a:srgbClr val="0F9D58"/>
                </a:solidFill>
                <a:uFill>
                  <a:solidFill>
                    <a:srgbClr val="0F9D58"/>
                  </a:solidFill>
                </a:uFill>
                <a:latin typeface="Georgia"/>
                <a:cs typeface="Georgia"/>
                <a:hlinkClick r:id="rId2"/>
              </a:rPr>
              <a:t> </a:t>
            </a:r>
            <a:r>
              <a:rPr sz="1800" u="heavy" spc="10" dirty="0">
                <a:solidFill>
                  <a:srgbClr val="0F9D58"/>
                </a:solidFill>
                <a:uFill>
                  <a:solidFill>
                    <a:srgbClr val="0F9D58"/>
                  </a:solidFill>
                </a:uFill>
                <a:latin typeface="Georgia"/>
                <a:cs typeface="Georgia"/>
                <a:hlinkClick r:id="rId2"/>
              </a:rPr>
              <a:t>Response</a:t>
            </a:r>
            <a:r>
              <a:rPr sz="1800" u="heavy" spc="-15" dirty="0">
                <a:solidFill>
                  <a:srgbClr val="0F9D58"/>
                </a:solidFill>
                <a:uFill>
                  <a:solidFill>
                    <a:srgbClr val="0F9D58"/>
                  </a:solidFill>
                </a:uFill>
                <a:latin typeface="Georgia"/>
                <a:cs typeface="Georgia"/>
                <a:hlinkClick r:id="rId2"/>
              </a:rPr>
              <a:t> </a:t>
            </a:r>
            <a:r>
              <a:rPr sz="1800" u="heavy" spc="15" dirty="0">
                <a:solidFill>
                  <a:srgbClr val="0F9D58"/>
                </a:solidFill>
                <a:uFill>
                  <a:solidFill>
                    <a:srgbClr val="0F9D58"/>
                  </a:solidFill>
                </a:uFill>
                <a:latin typeface="Georgia"/>
                <a:cs typeface="Georgia"/>
                <a:hlinkClick r:id="rId2"/>
              </a:rPr>
              <a:t>Procedure.</a:t>
            </a:r>
            <a:endParaRPr sz="1800">
              <a:latin typeface="Georgia"/>
              <a:cs typeface="Georgia"/>
            </a:endParaRPr>
          </a:p>
          <a:p>
            <a:pPr>
              <a:lnSpc>
                <a:spcPct val="100000"/>
              </a:lnSpc>
            </a:pPr>
            <a:endParaRPr sz="2400">
              <a:latin typeface="Georgia"/>
              <a:cs typeface="Georgia"/>
            </a:endParaRPr>
          </a:p>
          <a:p>
            <a:pPr marL="12700" marR="5080">
              <a:lnSpc>
                <a:spcPct val="114999"/>
              </a:lnSpc>
              <a:spcBef>
                <a:spcPts val="2155"/>
              </a:spcBef>
            </a:pPr>
            <a:r>
              <a:rPr sz="1800" spc="80" dirty="0">
                <a:latin typeface="MS UI Gothic"/>
                <a:cs typeface="MS UI Gothic"/>
              </a:rPr>
              <a:t>も</a:t>
            </a:r>
            <a:r>
              <a:rPr sz="1800" spc="75" dirty="0">
                <a:latin typeface="MS UI Gothic"/>
                <a:cs typeface="MS UI Gothic"/>
              </a:rPr>
              <a:t>し</a:t>
            </a:r>
            <a:r>
              <a:rPr sz="1800" spc="85" dirty="0">
                <a:latin typeface="MS UI Gothic"/>
                <a:cs typeface="MS UI Gothic"/>
              </a:rPr>
              <a:t>ホ</a:t>
            </a:r>
            <a:r>
              <a:rPr sz="1800" spc="80" dirty="0">
                <a:latin typeface="MS UI Gothic"/>
                <a:cs typeface="MS UI Gothic"/>
              </a:rPr>
              <a:t>ス</a:t>
            </a:r>
            <a:r>
              <a:rPr sz="1800" spc="75" dirty="0">
                <a:latin typeface="MS UI Gothic"/>
                <a:cs typeface="MS UI Gothic"/>
              </a:rPr>
              <a:t>ト</a:t>
            </a:r>
            <a:r>
              <a:rPr sz="1800" spc="110" dirty="0">
                <a:latin typeface="MS UI Gothic"/>
                <a:cs typeface="MS UI Gothic"/>
              </a:rPr>
              <a:t>生徒</a:t>
            </a:r>
            <a:r>
              <a:rPr sz="1800" spc="90" dirty="0">
                <a:latin typeface="MS UI Gothic"/>
                <a:cs typeface="MS UI Gothic"/>
              </a:rPr>
              <a:t>が</a:t>
            </a:r>
            <a:r>
              <a:rPr sz="1800" spc="110" dirty="0">
                <a:latin typeface="MS UI Gothic"/>
                <a:cs typeface="MS UI Gothic"/>
              </a:rPr>
              <a:t>病気</a:t>
            </a:r>
            <a:r>
              <a:rPr sz="1800" spc="85" dirty="0">
                <a:latin typeface="MS UI Gothic"/>
                <a:cs typeface="MS UI Gothic"/>
              </a:rPr>
              <a:t>お</a:t>
            </a:r>
            <a:r>
              <a:rPr sz="1800" spc="80" dirty="0">
                <a:latin typeface="MS UI Gothic"/>
                <a:cs typeface="MS UI Gothic"/>
              </a:rPr>
              <a:t>よ</a:t>
            </a:r>
            <a:r>
              <a:rPr sz="1800" spc="90" dirty="0">
                <a:latin typeface="MS UI Gothic"/>
                <a:cs typeface="MS UI Gothic"/>
              </a:rPr>
              <a:t>び</a:t>
            </a:r>
            <a:r>
              <a:rPr sz="1800" spc="70" dirty="0">
                <a:latin typeface="MS UI Gothic"/>
                <a:cs typeface="MS UI Gothic"/>
              </a:rPr>
              <a:t>、</a:t>
            </a:r>
            <a:r>
              <a:rPr sz="1800" spc="85" dirty="0">
                <a:latin typeface="MS UI Gothic"/>
                <a:cs typeface="MS UI Gothic"/>
              </a:rPr>
              <a:t>ケガ</a:t>
            </a:r>
            <a:r>
              <a:rPr sz="1800" spc="80" dirty="0">
                <a:latin typeface="MS UI Gothic"/>
                <a:cs typeface="MS UI Gothic"/>
              </a:rPr>
              <a:t>を</a:t>
            </a:r>
            <a:r>
              <a:rPr sz="1800" spc="75" dirty="0">
                <a:latin typeface="MS UI Gothic"/>
                <a:cs typeface="MS UI Gothic"/>
              </a:rPr>
              <a:t>し</a:t>
            </a:r>
            <a:r>
              <a:rPr sz="1800" spc="85" dirty="0">
                <a:latin typeface="MS UI Gothic"/>
                <a:cs typeface="MS UI Gothic"/>
              </a:rPr>
              <a:t>た</a:t>
            </a:r>
            <a:r>
              <a:rPr sz="1800" spc="65" dirty="0">
                <a:latin typeface="MS UI Gothic"/>
                <a:cs typeface="MS UI Gothic"/>
              </a:rPr>
              <a:t>り</a:t>
            </a:r>
            <a:r>
              <a:rPr sz="1800" spc="70" dirty="0">
                <a:latin typeface="MS UI Gothic"/>
                <a:cs typeface="MS UI Gothic"/>
              </a:rPr>
              <a:t>、</a:t>
            </a:r>
            <a:r>
              <a:rPr sz="1800" spc="110" dirty="0">
                <a:latin typeface="MS UI Gothic"/>
                <a:cs typeface="MS UI Gothic"/>
              </a:rPr>
              <a:t>緊急事態</a:t>
            </a:r>
            <a:r>
              <a:rPr sz="1800" spc="90" dirty="0">
                <a:latin typeface="MS UI Gothic"/>
                <a:cs typeface="MS UI Gothic"/>
              </a:rPr>
              <a:t>が</a:t>
            </a:r>
            <a:r>
              <a:rPr sz="1800" spc="110" dirty="0">
                <a:latin typeface="MS UI Gothic"/>
                <a:cs typeface="MS UI Gothic"/>
              </a:rPr>
              <a:t>発生</a:t>
            </a:r>
            <a:r>
              <a:rPr sz="1800" spc="75" dirty="0">
                <a:latin typeface="MS UI Gothic"/>
                <a:cs typeface="MS UI Gothic"/>
              </a:rPr>
              <a:t>し</a:t>
            </a:r>
            <a:r>
              <a:rPr sz="1800" spc="85" dirty="0">
                <a:latin typeface="MS UI Gothic"/>
                <a:cs typeface="MS UI Gothic"/>
              </a:rPr>
              <a:t>た</a:t>
            </a:r>
            <a:r>
              <a:rPr sz="1800" spc="110" dirty="0">
                <a:latin typeface="MS UI Gothic"/>
                <a:cs typeface="MS UI Gothic"/>
              </a:rPr>
              <a:t>場合</a:t>
            </a:r>
            <a:r>
              <a:rPr sz="1800" spc="85" dirty="0">
                <a:latin typeface="MS UI Gothic"/>
                <a:cs typeface="MS UI Gothic"/>
              </a:rPr>
              <a:t>の</a:t>
            </a:r>
            <a:r>
              <a:rPr sz="1800" spc="110" dirty="0">
                <a:latin typeface="MS UI Gothic"/>
                <a:cs typeface="MS UI Gothic"/>
              </a:rPr>
              <a:t>対応</a:t>
            </a:r>
            <a:r>
              <a:rPr sz="1800" spc="85" dirty="0">
                <a:latin typeface="MS UI Gothic"/>
                <a:cs typeface="MS UI Gothic"/>
              </a:rPr>
              <a:t>について </a:t>
            </a:r>
            <a:r>
              <a:rPr sz="1800" spc="110" dirty="0">
                <a:latin typeface="MS UI Gothic"/>
                <a:cs typeface="MS UI Gothic"/>
              </a:rPr>
              <a:t>は</a:t>
            </a:r>
            <a:r>
              <a:rPr sz="1800" spc="85" dirty="0">
                <a:latin typeface="MS UI Gothic"/>
                <a:cs typeface="MS UI Gothic"/>
              </a:rPr>
              <a:t>、</a:t>
            </a:r>
            <a:r>
              <a:rPr sz="1800" spc="130" dirty="0">
                <a:latin typeface="MS UI Gothic"/>
                <a:cs typeface="MS UI Gothic"/>
              </a:rPr>
              <a:t>次</a:t>
            </a:r>
            <a:r>
              <a:rPr sz="1800" spc="105" dirty="0">
                <a:latin typeface="MS UI Gothic"/>
                <a:cs typeface="MS UI Gothic"/>
              </a:rPr>
              <a:t>の</a:t>
            </a:r>
            <a:r>
              <a:rPr sz="1800" spc="130" dirty="0">
                <a:latin typeface="MS UI Gothic"/>
                <a:cs typeface="MS UI Gothic"/>
              </a:rPr>
              <a:t>文書</a:t>
            </a:r>
            <a:r>
              <a:rPr sz="1800" spc="95" dirty="0">
                <a:latin typeface="MS UI Gothic"/>
                <a:cs typeface="MS UI Gothic"/>
              </a:rPr>
              <a:t>を</a:t>
            </a:r>
            <a:r>
              <a:rPr sz="1800" spc="100" dirty="0">
                <a:latin typeface="MS UI Gothic"/>
                <a:cs typeface="MS UI Gothic"/>
              </a:rPr>
              <a:t>ご</a:t>
            </a:r>
            <a:r>
              <a:rPr sz="1800" spc="130" dirty="0">
                <a:latin typeface="MS UI Gothic"/>
                <a:cs typeface="MS UI Gothic"/>
              </a:rPr>
              <a:t>確認</a:t>
            </a:r>
            <a:r>
              <a:rPr sz="1800" spc="60" dirty="0">
                <a:latin typeface="MS UI Gothic"/>
                <a:cs typeface="MS UI Gothic"/>
              </a:rPr>
              <a:t>く</a:t>
            </a:r>
            <a:r>
              <a:rPr sz="1800" spc="100" dirty="0">
                <a:latin typeface="MS UI Gothic"/>
                <a:cs typeface="MS UI Gothic"/>
              </a:rPr>
              <a:t>だ</a:t>
            </a:r>
            <a:r>
              <a:rPr sz="1800" spc="90" dirty="0">
                <a:latin typeface="MS UI Gothic"/>
                <a:cs typeface="MS UI Gothic"/>
              </a:rPr>
              <a:t>さ</a:t>
            </a:r>
            <a:r>
              <a:rPr sz="1800" spc="105" dirty="0">
                <a:latin typeface="MS UI Gothic"/>
                <a:cs typeface="MS UI Gothic"/>
              </a:rPr>
              <a:t>い</a:t>
            </a:r>
            <a:r>
              <a:rPr sz="1800" spc="85" dirty="0">
                <a:latin typeface="MS UI Gothic"/>
                <a:cs typeface="MS UI Gothic"/>
              </a:rPr>
              <a:t>。</a:t>
            </a:r>
            <a:endParaRPr sz="1800">
              <a:latin typeface="MS UI Gothic"/>
              <a:cs typeface="MS UI Gothic"/>
            </a:endParaRPr>
          </a:p>
          <a:p>
            <a:pPr marL="12700">
              <a:lnSpc>
                <a:spcPct val="100000"/>
              </a:lnSpc>
              <a:spcBef>
                <a:spcPts val="1525"/>
              </a:spcBef>
            </a:pPr>
            <a:r>
              <a:rPr sz="1800" u="heavy" spc="20" dirty="0">
                <a:solidFill>
                  <a:srgbClr val="0F9D58"/>
                </a:solidFill>
                <a:uFill>
                  <a:solidFill>
                    <a:srgbClr val="0F9D58"/>
                  </a:solidFill>
                </a:uFill>
                <a:latin typeface="Georgia"/>
                <a:cs typeface="Georgia"/>
                <a:hlinkClick r:id="rId2"/>
              </a:rPr>
              <a:t>Emergency</a:t>
            </a:r>
            <a:r>
              <a:rPr sz="1800" u="heavy" spc="-65" dirty="0">
                <a:solidFill>
                  <a:srgbClr val="0F9D58"/>
                </a:solidFill>
                <a:uFill>
                  <a:solidFill>
                    <a:srgbClr val="0F9D58"/>
                  </a:solidFill>
                </a:uFill>
                <a:latin typeface="Georgia"/>
                <a:cs typeface="Georgia"/>
                <a:hlinkClick r:id="rId2"/>
              </a:rPr>
              <a:t> </a:t>
            </a:r>
            <a:r>
              <a:rPr sz="1800" u="heavy" spc="10" dirty="0">
                <a:solidFill>
                  <a:srgbClr val="0F9D58"/>
                </a:solidFill>
                <a:uFill>
                  <a:solidFill>
                    <a:srgbClr val="0F9D58"/>
                  </a:solidFill>
                </a:uFill>
                <a:latin typeface="Georgia"/>
                <a:cs typeface="Georgia"/>
                <a:hlinkClick r:id="rId2"/>
              </a:rPr>
              <a:t>Response</a:t>
            </a:r>
            <a:r>
              <a:rPr sz="1800" u="heavy" spc="-15" dirty="0">
                <a:solidFill>
                  <a:srgbClr val="0F9D58"/>
                </a:solidFill>
                <a:uFill>
                  <a:solidFill>
                    <a:srgbClr val="0F9D58"/>
                  </a:solidFill>
                </a:uFill>
                <a:latin typeface="Georgia"/>
                <a:cs typeface="Georgia"/>
                <a:hlinkClick r:id="rId2"/>
              </a:rPr>
              <a:t> </a:t>
            </a:r>
            <a:r>
              <a:rPr sz="1800" u="heavy" spc="15" dirty="0">
                <a:solidFill>
                  <a:srgbClr val="0F9D58"/>
                </a:solidFill>
                <a:uFill>
                  <a:solidFill>
                    <a:srgbClr val="0F9D58"/>
                  </a:solidFill>
                </a:uFill>
                <a:latin typeface="Georgia"/>
                <a:cs typeface="Georgia"/>
                <a:hlinkClick r:id="rId2"/>
              </a:rPr>
              <a:t>Procedure.</a:t>
            </a:r>
            <a:endParaRPr sz="1800">
              <a:latin typeface="Georgia"/>
              <a:cs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7425" y="530750"/>
            <a:ext cx="5344795" cy="411480"/>
          </a:xfrm>
          <a:custGeom>
            <a:avLst/>
            <a:gdLst/>
            <a:ahLst/>
            <a:cxnLst/>
            <a:rect l="l" t="t" r="r" b="b"/>
            <a:pathLst>
              <a:path w="5344795" h="411480">
                <a:moveTo>
                  <a:pt x="5344440" y="411479"/>
                </a:moveTo>
                <a:lnTo>
                  <a:pt x="0" y="411479"/>
                </a:lnTo>
                <a:lnTo>
                  <a:pt x="0" y="0"/>
                </a:lnTo>
                <a:lnTo>
                  <a:pt x="5344440" y="0"/>
                </a:lnTo>
                <a:lnTo>
                  <a:pt x="5344440" y="411479"/>
                </a:lnTo>
                <a:close/>
              </a:path>
            </a:pathLst>
          </a:custGeom>
          <a:solidFill>
            <a:srgbClr val="F7E71B"/>
          </a:solidFill>
        </p:spPr>
        <p:txBody>
          <a:bodyPr wrap="square" lIns="0" tIns="0" rIns="0" bIns="0" rtlCol="0"/>
          <a:lstStyle/>
          <a:p>
            <a:endParaRPr/>
          </a:p>
        </p:txBody>
      </p:sp>
      <p:sp>
        <p:nvSpPr>
          <p:cNvPr id="3" name="object 3"/>
          <p:cNvSpPr txBox="1">
            <a:spLocks noGrp="1"/>
          </p:cNvSpPr>
          <p:nvPr>
            <p:ph type="title"/>
          </p:nvPr>
        </p:nvSpPr>
        <p:spPr>
          <a:xfrm>
            <a:off x="384725" y="504333"/>
            <a:ext cx="5370830" cy="436880"/>
          </a:xfrm>
          <a:prstGeom prst="rect">
            <a:avLst/>
          </a:prstGeom>
        </p:spPr>
        <p:txBody>
          <a:bodyPr vert="horz" wrap="square" lIns="0" tIns="12700" rIns="0" bIns="0" rtlCol="0">
            <a:spAutoFit/>
          </a:bodyPr>
          <a:lstStyle/>
          <a:p>
            <a:pPr marL="12700">
              <a:lnSpc>
                <a:spcPct val="100000"/>
              </a:lnSpc>
              <a:spcBef>
                <a:spcPts val="100"/>
              </a:spcBef>
            </a:pPr>
            <a:r>
              <a:rPr sz="2700" spc="-210" dirty="0">
                <a:latin typeface="Trebuchet MS"/>
                <a:cs typeface="Trebuchet MS"/>
              </a:rPr>
              <a:t>Arri</a:t>
            </a:r>
            <a:r>
              <a:rPr sz="2700" spc="-260" dirty="0">
                <a:latin typeface="Trebuchet MS"/>
                <a:cs typeface="Trebuchet MS"/>
              </a:rPr>
              <a:t>v</a:t>
            </a:r>
            <a:r>
              <a:rPr sz="2700" spc="-250" dirty="0">
                <a:latin typeface="Trebuchet MS"/>
                <a:cs typeface="Trebuchet MS"/>
              </a:rPr>
              <a:t>al</a:t>
            </a:r>
            <a:r>
              <a:rPr sz="2700" spc="-200" dirty="0">
                <a:latin typeface="Trebuchet MS"/>
                <a:cs typeface="Trebuchet MS"/>
              </a:rPr>
              <a:t> </a:t>
            </a:r>
            <a:r>
              <a:rPr sz="2700" spc="-210" dirty="0">
                <a:latin typeface="Trebuchet MS"/>
                <a:cs typeface="Trebuchet MS"/>
              </a:rPr>
              <a:t>In</a:t>
            </a:r>
            <a:r>
              <a:rPr sz="2700" spc="-240" dirty="0">
                <a:latin typeface="Trebuchet MS"/>
                <a:cs typeface="Trebuchet MS"/>
              </a:rPr>
              <a:t>f</a:t>
            </a:r>
            <a:r>
              <a:rPr sz="2700" spc="-275" dirty="0">
                <a:latin typeface="Trebuchet MS"/>
                <a:cs typeface="Trebuchet MS"/>
              </a:rPr>
              <a:t>ormation</a:t>
            </a:r>
            <a:r>
              <a:rPr sz="2700" spc="-200" dirty="0">
                <a:latin typeface="Trebuchet MS"/>
                <a:cs typeface="Trebuchet MS"/>
              </a:rPr>
              <a:t> </a:t>
            </a:r>
            <a:r>
              <a:rPr sz="2700" spc="-420" dirty="0">
                <a:latin typeface="Trebuchet MS"/>
                <a:cs typeface="Trebuchet MS"/>
              </a:rPr>
              <a:t>/</a:t>
            </a:r>
            <a:r>
              <a:rPr sz="2700" spc="-200" dirty="0">
                <a:latin typeface="Trebuchet MS"/>
                <a:cs typeface="Trebuchet MS"/>
              </a:rPr>
              <a:t> </a:t>
            </a:r>
            <a:r>
              <a:rPr sz="2700" spc="-250" dirty="0">
                <a:latin typeface="Trebuchet MS"/>
                <a:cs typeface="Trebuchet MS"/>
              </a:rPr>
              <a:t>Schedule</a:t>
            </a:r>
            <a:r>
              <a:rPr sz="2700" spc="-200" dirty="0">
                <a:latin typeface="Trebuchet MS"/>
                <a:cs typeface="Trebuchet MS"/>
              </a:rPr>
              <a:t> </a:t>
            </a:r>
            <a:r>
              <a:rPr sz="2700" spc="-280" dirty="0">
                <a:latin typeface="Trebuchet MS"/>
                <a:cs typeface="Trebuchet MS"/>
              </a:rPr>
              <a:t>f</a:t>
            </a:r>
            <a:r>
              <a:rPr sz="2700" spc="-245" dirty="0">
                <a:latin typeface="Trebuchet MS"/>
                <a:cs typeface="Trebuchet MS"/>
              </a:rPr>
              <a:t>or</a:t>
            </a:r>
            <a:r>
              <a:rPr sz="2700" spc="-200" dirty="0">
                <a:latin typeface="Trebuchet MS"/>
                <a:cs typeface="Trebuchet MS"/>
              </a:rPr>
              <a:t> </a:t>
            </a:r>
            <a:r>
              <a:rPr sz="2700" spc="-630" dirty="0">
                <a:latin typeface="Trebuchet MS"/>
                <a:cs typeface="Trebuchet MS"/>
              </a:rPr>
              <a:t>T</a:t>
            </a:r>
            <a:r>
              <a:rPr sz="2700" spc="-365" dirty="0">
                <a:latin typeface="Trebuchet MS"/>
                <a:cs typeface="Trebuchet MS"/>
              </a:rPr>
              <a:t>wo</a:t>
            </a:r>
            <a:r>
              <a:rPr sz="2700" spc="-200" dirty="0">
                <a:latin typeface="Trebuchet MS"/>
                <a:cs typeface="Trebuchet MS"/>
              </a:rPr>
              <a:t> </a:t>
            </a:r>
            <a:r>
              <a:rPr sz="2700" spc="-325" dirty="0">
                <a:latin typeface="Trebuchet MS"/>
                <a:cs typeface="Trebuchet MS"/>
              </a:rPr>
              <a:t>d</a:t>
            </a:r>
            <a:r>
              <a:rPr sz="2700" spc="-315" dirty="0">
                <a:latin typeface="Trebuchet MS"/>
                <a:cs typeface="Trebuchet MS"/>
              </a:rPr>
              <a:t>a</a:t>
            </a:r>
            <a:r>
              <a:rPr sz="2700" spc="-180" dirty="0">
                <a:latin typeface="Trebuchet MS"/>
                <a:cs typeface="Trebuchet MS"/>
              </a:rPr>
              <a:t>ys</a:t>
            </a:r>
            <a:endParaRPr sz="2700">
              <a:latin typeface="Trebuchet MS"/>
              <a:cs typeface="Trebuchet MS"/>
            </a:endParaRPr>
          </a:p>
        </p:txBody>
      </p:sp>
      <p:sp>
        <p:nvSpPr>
          <p:cNvPr id="4" name="object 4"/>
          <p:cNvSpPr txBox="1"/>
          <p:nvPr/>
        </p:nvSpPr>
        <p:spPr>
          <a:xfrm>
            <a:off x="413942" y="1278042"/>
            <a:ext cx="4815205" cy="1479550"/>
          </a:xfrm>
          <a:prstGeom prst="rect">
            <a:avLst/>
          </a:prstGeom>
        </p:spPr>
        <p:txBody>
          <a:bodyPr vert="horz" wrap="square" lIns="0" tIns="12700" rIns="0" bIns="0" rtlCol="0">
            <a:spAutoFit/>
          </a:bodyPr>
          <a:lstStyle/>
          <a:p>
            <a:pPr marL="440055" indent="-427990">
              <a:lnSpc>
                <a:spcPct val="100000"/>
              </a:lnSpc>
              <a:spcBef>
                <a:spcPts val="100"/>
              </a:spcBef>
              <a:buClr>
                <a:srgbClr val="000000"/>
              </a:buClr>
              <a:buFont typeface="Arial MT"/>
              <a:buChar char="●"/>
              <a:tabLst>
                <a:tab pos="440055" algn="l"/>
                <a:tab pos="440690" algn="l"/>
              </a:tabLst>
            </a:pPr>
            <a:r>
              <a:rPr sz="2600" u="heavy" spc="10" dirty="0">
                <a:solidFill>
                  <a:srgbClr val="0F9D58"/>
                </a:solidFill>
                <a:uFill>
                  <a:solidFill>
                    <a:srgbClr val="0F9D58"/>
                  </a:solidFill>
                </a:uFill>
                <a:latin typeface="Georgia"/>
                <a:cs typeface="Georgia"/>
                <a:hlinkClick r:id="rId2"/>
              </a:rPr>
              <a:t>Parents</a:t>
            </a:r>
            <a:r>
              <a:rPr sz="2600" u="heavy" spc="-110" dirty="0">
                <a:solidFill>
                  <a:srgbClr val="0F9D58"/>
                </a:solidFill>
                <a:uFill>
                  <a:solidFill>
                    <a:srgbClr val="0F9D58"/>
                  </a:solidFill>
                </a:uFill>
                <a:latin typeface="Georgia"/>
                <a:cs typeface="Georgia"/>
                <a:hlinkClick r:id="rId2"/>
              </a:rPr>
              <a:t> </a:t>
            </a:r>
            <a:r>
              <a:rPr sz="2600" u="heavy" spc="-5" dirty="0">
                <a:solidFill>
                  <a:srgbClr val="0F9D58"/>
                </a:solidFill>
                <a:uFill>
                  <a:solidFill>
                    <a:srgbClr val="0F9D58"/>
                  </a:solidFill>
                </a:uFill>
                <a:latin typeface="Georgia"/>
                <a:cs typeface="Georgia"/>
                <a:hlinkClick r:id="rId2"/>
              </a:rPr>
              <a:t>Version</a:t>
            </a:r>
            <a:r>
              <a:rPr sz="2600" u="heavy" spc="-20" dirty="0">
                <a:solidFill>
                  <a:srgbClr val="0F9D58"/>
                </a:solidFill>
                <a:uFill>
                  <a:solidFill>
                    <a:srgbClr val="0F9D58"/>
                  </a:solidFill>
                </a:uFill>
                <a:latin typeface="Georgia"/>
                <a:cs typeface="Georgia"/>
                <a:hlinkClick r:id="rId2"/>
              </a:rPr>
              <a:t> </a:t>
            </a:r>
            <a:r>
              <a:rPr sz="2600" u="heavy" spc="15" dirty="0">
                <a:solidFill>
                  <a:srgbClr val="0F9D58"/>
                </a:solidFill>
                <a:uFill>
                  <a:solidFill>
                    <a:srgbClr val="0F9D58"/>
                  </a:solidFill>
                </a:uFill>
                <a:latin typeface="Georgia"/>
                <a:cs typeface="Georgia"/>
                <a:hlinkClick r:id="rId2"/>
              </a:rPr>
              <a:t>information</a:t>
            </a:r>
            <a:endParaRPr sz="2600">
              <a:latin typeface="Georgia"/>
              <a:cs typeface="Georgia"/>
            </a:endParaRPr>
          </a:p>
          <a:p>
            <a:pPr>
              <a:lnSpc>
                <a:spcPct val="100000"/>
              </a:lnSpc>
              <a:spcBef>
                <a:spcPts val="35"/>
              </a:spcBef>
              <a:buFont typeface="Arial MT"/>
              <a:buChar char="●"/>
            </a:pPr>
            <a:endParaRPr sz="4550">
              <a:latin typeface="Georgia"/>
              <a:cs typeface="Georgia"/>
            </a:endParaRPr>
          </a:p>
          <a:p>
            <a:pPr marL="440055" indent="-427990">
              <a:lnSpc>
                <a:spcPct val="100000"/>
              </a:lnSpc>
              <a:buClr>
                <a:srgbClr val="000000"/>
              </a:buClr>
              <a:buFont typeface="Arial MT"/>
              <a:buChar char="●"/>
              <a:tabLst>
                <a:tab pos="440055" algn="l"/>
                <a:tab pos="440690" algn="l"/>
              </a:tabLst>
            </a:pPr>
            <a:r>
              <a:rPr sz="2600" u="heavy" spc="15" dirty="0">
                <a:solidFill>
                  <a:srgbClr val="0F9D58"/>
                </a:solidFill>
                <a:uFill>
                  <a:solidFill>
                    <a:srgbClr val="0F9D58"/>
                  </a:solidFill>
                </a:uFill>
                <a:latin typeface="Georgia"/>
                <a:cs typeface="Georgia"/>
                <a:hlinkClick r:id="rId3"/>
              </a:rPr>
              <a:t>Students</a:t>
            </a:r>
            <a:r>
              <a:rPr sz="2600" u="heavy" spc="-105" dirty="0">
                <a:solidFill>
                  <a:srgbClr val="0F9D58"/>
                </a:solidFill>
                <a:uFill>
                  <a:solidFill>
                    <a:srgbClr val="0F9D58"/>
                  </a:solidFill>
                </a:uFill>
                <a:latin typeface="Georgia"/>
                <a:cs typeface="Georgia"/>
                <a:hlinkClick r:id="rId3"/>
              </a:rPr>
              <a:t> </a:t>
            </a:r>
            <a:r>
              <a:rPr sz="2600" u="heavy" spc="-5" dirty="0">
                <a:solidFill>
                  <a:srgbClr val="0F9D58"/>
                </a:solidFill>
                <a:uFill>
                  <a:solidFill>
                    <a:srgbClr val="0F9D58"/>
                  </a:solidFill>
                </a:uFill>
                <a:latin typeface="Georgia"/>
                <a:cs typeface="Georgia"/>
                <a:hlinkClick r:id="rId3"/>
              </a:rPr>
              <a:t>Version</a:t>
            </a:r>
            <a:r>
              <a:rPr sz="2600" u="heavy" spc="-15" dirty="0">
                <a:solidFill>
                  <a:srgbClr val="0F9D58"/>
                </a:solidFill>
                <a:uFill>
                  <a:solidFill>
                    <a:srgbClr val="0F9D58"/>
                  </a:solidFill>
                </a:uFill>
                <a:latin typeface="Georgia"/>
                <a:cs typeface="Georgia"/>
                <a:hlinkClick r:id="rId3"/>
              </a:rPr>
              <a:t> </a:t>
            </a:r>
            <a:r>
              <a:rPr sz="2600" u="heavy" spc="15" dirty="0">
                <a:solidFill>
                  <a:srgbClr val="0F9D58"/>
                </a:solidFill>
                <a:uFill>
                  <a:solidFill>
                    <a:srgbClr val="0F9D58"/>
                  </a:solidFill>
                </a:uFill>
                <a:latin typeface="Georgia"/>
                <a:cs typeface="Georgia"/>
                <a:hlinkClick r:id="rId3"/>
              </a:rPr>
              <a:t>information</a:t>
            </a:r>
            <a:endParaRPr sz="2600">
              <a:latin typeface="Georgia"/>
              <a:cs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7425" y="530750"/>
            <a:ext cx="4307840" cy="457200"/>
          </a:xfrm>
          <a:custGeom>
            <a:avLst/>
            <a:gdLst/>
            <a:ahLst/>
            <a:cxnLst/>
            <a:rect l="l" t="t" r="r" b="b"/>
            <a:pathLst>
              <a:path w="4307840" h="457200">
                <a:moveTo>
                  <a:pt x="4307606" y="457199"/>
                </a:moveTo>
                <a:lnTo>
                  <a:pt x="0" y="457199"/>
                </a:lnTo>
                <a:lnTo>
                  <a:pt x="0" y="0"/>
                </a:lnTo>
                <a:lnTo>
                  <a:pt x="4307606" y="0"/>
                </a:lnTo>
                <a:lnTo>
                  <a:pt x="4307606" y="457199"/>
                </a:lnTo>
                <a:close/>
              </a:path>
            </a:pathLst>
          </a:custGeom>
          <a:solidFill>
            <a:srgbClr val="F7E71B"/>
          </a:solidFill>
        </p:spPr>
        <p:txBody>
          <a:bodyPr wrap="square" lIns="0" tIns="0" rIns="0" bIns="0" rtlCol="0"/>
          <a:lstStyle/>
          <a:p>
            <a:endParaRPr/>
          </a:p>
        </p:txBody>
      </p:sp>
      <p:sp>
        <p:nvSpPr>
          <p:cNvPr id="3" name="object 3"/>
          <p:cNvSpPr txBox="1">
            <a:spLocks noGrp="1"/>
          </p:cNvSpPr>
          <p:nvPr>
            <p:ph type="title"/>
          </p:nvPr>
        </p:nvSpPr>
        <p:spPr>
          <a:xfrm>
            <a:off x="384725" y="502810"/>
            <a:ext cx="4333875" cy="482600"/>
          </a:xfrm>
          <a:prstGeom prst="rect">
            <a:avLst/>
          </a:prstGeom>
        </p:spPr>
        <p:txBody>
          <a:bodyPr vert="horz" wrap="square" lIns="0" tIns="12700" rIns="0" bIns="0" rtlCol="0">
            <a:spAutoFit/>
          </a:bodyPr>
          <a:lstStyle/>
          <a:p>
            <a:pPr marL="12700">
              <a:lnSpc>
                <a:spcPct val="100000"/>
              </a:lnSpc>
              <a:spcBef>
                <a:spcPts val="100"/>
              </a:spcBef>
              <a:tabLst>
                <a:tab pos="2957195" algn="l"/>
              </a:tabLst>
            </a:pPr>
            <a:r>
              <a:rPr sz="3000" b="1" spc="-360" dirty="0">
                <a:solidFill>
                  <a:srgbClr val="1F1F1F"/>
                </a:solidFill>
                <a:latin typeface="Trebuchet MS"/>
                <a:cs typeface="Trebuchet MS"/>
              </a:rPr>
              <a:t>The</a:t>
            </a:r>
            <a:r>
              <a:rPr sz="3000" b="1" spc="-135" dirty="0">
                <a:solidFill>
                  <a:srgbClr val="1F1F1F"/>
                </a:solidFill>
                <a:latin typeface="Trebuchet MS"/>
                <a:cs typeface="Trebuchet MS"/>
              </a:rPr>
              <a:t> </a:t>
            </a:r>
            <a:r>
              <a:rPr sz="3000" b="1" spc="-295" dirty="0">
                <a:solidFill>
                  <a:srgbClr val="1F1F1F"/>
                </a:solidFill>
                <a:latin typeface="Trebuchet MS"/>
                <a:cs typeface="Trebuchet MS"/>
              </a:rPr>
              <a:t>Name</a:t>
            </a:r>
            <a:r>
              <a:rPr sz="3000" b="1" spc="-135" dirty="0">
                <a:solidFill>
                  <a:srgbClr val="1F1F1F"/>
                </a:solidFill>
                <a:latin typeface="Trebuchet MS"/>
                <a:cs typeface="Trebuchet MS"/>
              </a:rPr>
              <a:t> </a:t>
            </a:r>
            <a:r>
              <a:rPr sz="3000" b="1" spc="-200" dirty="0">
                <a:solidFill>
                  <a:srgbClr val="1F1F1F"/>
                </a:solidFill>
                <a:latin typeface="Trebuchet MS"/>
                <a:cs typeface="Trebuchet MS"/>
              </a:rPr>
              <a:t>of</a:t>
            </a:r>
            <a:r>
              <a:rPr sz="3000" b="1" spc="-135" dirty="0">
                <a:solidFill>
                  <a:srgbClr val="1F1F1F"/>
                </a:solidFill>
                <a:latin typeface="Trebuchet MS"/>
                <a:cs typeface="Trebuchet MS"/>
              </a:rPr>
              <a:t> </a:t>
            </a:r>
            <a:r>
              <a:rPr sz="3000" b="1" spc="-300" dirty="0">
                <a:solidFill>
                  <a:srgbClr val="1F1F1F"/>
                </a:solidFill>
                <a:latin typeface="Trebuchet MS"/>
                <a:cs typeface="Trebuchet MS"/>
              </a:rPr>
              <a:t>Łódź	</a:t>
            </a:r>
            <a:r>
              <a:rPr sz="3000" b="1" spc="-260" dirty="0">
                <a:latin typeface="Trebuchet MS"/>
                <a:cs typeface="Trebuchet MS"/>
              </a:rPr>
              <a:t>Teachers</a:t>
            </a:r>
            <a:endParaRPr sz="3000">
              <a:latin typeface="Trebuchet MS"/>
              <a:cs typeface="Trebuchet MS"/>
            </a:endParaRPr>
          </a:p>
        </p:txBody>
      </p:sp>
      <p:sp>
        <p:nvSpPr>
          <p:cNvPr id="4" name="object 4"/>
          <p:cNvSpPr/>
          <p:nvPr/>
        </p:nvSpPr>
        <p:spPr>
          <a:xfrm>
            <a:off x="472655" y="2016836"/>
            <a:ext cx="6698615" cy="579120"/>
          </a:xfrm>
          <a:custGeom>
            <a:avLst/>
            <a:gdLst/>
            <a:ahLst/>
            <a:cxnLst/>
            <a:rect l="l" t="t" r="r" b="b"/>
            <a:pathLst>
              <a:path w="6698615" h="579119">
                <a:moveTo>
                  <a:pt x="6698107" y="0"/>
                </a:moveTo>
                <a:lnTo>
                  <a:pt x="0" y="0"/>
                </a:lnTo>
                <a:lnTo>
                  <a:pt x="0" y="289560"/>
                </a:lnTo>
                <a:lnTo>
                  <a:pt x="0" y="579120"/>
                </a:lnTo>
                <a:lnTo>
                  <a:pt x="3723335" y="579120"/>
                </a:lnTo>
                <a:lnTo>
                  <a:pt x="3723335" y="289560"/>
                </a:lnTo>
                <a:lnTo>
                  <a:pt x="6698107" y="289560"/>
                </a:lnTo>
                <a:lnTo>
                  <a:pt x="6698107" y="0"/>
                </a:lnTo>
                <a:close/>
              </a:path>
            </a:pathLst>
          </a:custGeom>
          <a:solidFill>
            <a:srgbClr val="FFFFFF"/>
          </a:solidFill>
        </p:spPr>
        <p:txBody>
          <a:bodyPr wrap="square" lIns="0" tIns="0" rIns="0" bIns="0" rtlCol="0"/>
          <a:lstStyle/>
          <a:p>
            <a:endParaRPr/>
          </a:p>
        </p:txBody>
      </p:sp>
      <p:sp>
        <p:nvSpPr>
          <p:cNvPr id="5" name="object 5"/>
          <p:cNvSpPr txBox="1"/>
          <p:nvPr/>
        </p:nvSpPr>
        <p:spPr>
          <a:xfrm>
            <a:off x="459967" y="1692223"/>
            <a:ext cx="6724015" cy="909319"/>
          </a:xfrm>
          <a:prstGeom prst="rect">
            <a:avLst/>
          </a:prstGeom>
        </p:spPr>
        <p:txBody>
          <a:bodyPr vert="horz" wrap="square" lIns="0" tIns="12700" rIns="0" bIns="0" rtlCol="0">
            <a:spAutoFit/>
          </a:bodyPr>
          <a:lstStyle/>
          <a:p>
            <a:pPr marL="394335" indent="-382270">
              <a:lnSpc>
                <a:spcPts val="2340"/>
              </a:lnSpc>
              <a:spcBef>
                <a:spcPts val="100"/>
              </a:spcBef>
              <a:buFont typeface="Arial MT"/>
              <a:buChar char="●"/>
              <a:tabLst>
                <a:tab pos="394335" algn="l"/>
                <a:tab pos="394970" algn="l"/>
                <a:tab pos="3228975" algn="l"/>
                <a:tab pos="4794250" algn="l"/>
              </a:tabLst>
            </a:pPr>
            <a:r>
              <a:rPr sz="2000" spc="-170" dirty="0">
                <a:latin typeface="Trebuchet MS"/>
                <a:cs typeface="Trebuchet MS"/>
              </a:rPr>
              <a:t>Dariusz</a:t>
            </a:r>
            <a:r>
              <a:rPr sz="2000" spc="-135" dirty="0">
                <a:latin typeface="Trebuchet MS"/>
                <a:cs typeface="Trebuchet MS"/>
              </a:rPr>
              <a:t> </a:t>
            </a:r>
            <a:r>
              <a:rPr sz="2000" spc="-200" dirty="0">
                <a:latin typeface="Trebuchet MS"/>
                <a:cs typeface="Trebuchet MS"/>
              </a:rPr>
              <a:t>Jędrasiak</a:t>
            </a:r>
            <a:r>
              <a:rPr sz="2000" spc="-130" dirty="0">
                <a:latin typeface="Trebuchet MS"/>
                <a:cs typeface="Trebuchet MS"/>
              </a:rPr>
              <a:t> </a:t>
            </a:r>
            <a:r>
              <a:rPr sz="2000" spc="-345" dirty="0">
                <a:latin typeface="Trebuchet MS"/>
                <a:cs typeface="Trebuchet MS"/>
              </a:rPr>
              <a:t>:</a:t>
            </a:r>
            <a:r>
              <a:rPr sz="2000" spc="-135" dirty="0">
                <a:latin typeface="Trebuchet MS"/>
                <a:cs typeface="Trebuchet MS"/>
              </a:rPr>
              <a:t> </a:t>
            </a:r>
            <a:r>
              <a:rPr sz="2000" spc="-170" dirty="0">
                <a:latin typeface="Trebuchet MS"/>
                <a:cs typeface="Trebuchet MS"/>
              </a:rPr>
              <a:t>Principal	</a:t>
            </a:r>
            <a:r>
              <a:rPr sz="2000" spc="-5" dirty="0">
                <a:latin typeface="MS PGothic"/>
                <a:cs typeface="MS PGothic"/>
              </a:rPr>
              <a:t>ダリウシ校</a:t>
            </a:r>
            <a:r>
              <a:rPr sz="2000" dirty="0">
                <a:latin typeface="MS PGothic"/>
                <a:cs typeface="MS PGothic"/>
              </a:rPr>
              <a:t>長	（日本</a:t>
            </a:r>
            <a:r>
              <a:rPr sz="2000" spc="10" dirty="0">
                <a:latin typeface="MS PGothic"/>
                <a:cs typeface="MS PGothic"/>
              </a:rPr>
              <a:t>は</a:t>
            </a:r>
            <a:r>
              <a:rPr sz="2000" spc="-100" dirty="0">
                <a:latin typeface="Trebuchet MS"/>
                <a:cs typeface="Trebuchet MS"/>
              </a:rPr>
              <a:t>3</a:t>
            </a:r>
            <a:r>
              <a:rPr sz="2000" dirty="0">
                <a:latin typeface="MS PGothic"/>
                <a:cs typeface="MS PGothic"/>
              </a:rPr>
              <a:t>回目）</a:t>
            </a:r>
            <a:endParaRPr sz="2000">
              <a:latin typeface="MS PGothic"/>
              <a:cs typeface="MS PGothic"/>
            </a:endParaRPr>
          </a:p>
          <a:p>
            <a:pPr marL="394335" indent="-382270">
              <a:lnSpc>
                <a:spcPts val="2280"/>
              </a:lnSpc>
              <a:buFont typeface="Arial MT"/>
              <a:buChar char="●"/>
              <a:tabLst>
                <a:tab pos="394335" algn="l"/>
                <a:tab pos="394970" algn="l"/>
                <a:tab pos="3725545" algn="l"/>
                <a:tab pos="5064760" algn="l"/>
              </a:tabLst>
            </a:pPr>
            <a:r>
              <a:rPr sz="2000" spc="-240" dirty="0">
                <a:latin typeface="Trebuchet MS"/>
                <a:cs typeface="Trebuchet MS"/>
              </a:rPr>
              <a:t>E</a:t>
            </a:r>
            <a:r>
              <a:rPr sz="2000" spc="-350" dirty="0">
                <a:latin typeface="Trebuchet MS"/>
                <a:cs typeface="Trebuchet MS"/>
              </a:rPr>
              <a:t>w</a:t>
            </a:r>
            <a:r>
              <a:rPr sz="2000" spc="-235" dirty="0">
                <a:latin typeface="Trebuchet MS"/>
                <a:cs typeface="Trebuchet MS"/>
              </a:rPr>
              <a:t>a</a:t>
            </a:r>
            <a:r>
              <a:rPr sz="2000" spc="-145" dirty="0">
                <a:latin typeface="Trebuchet MS"/>
                <a:cs typeface="Trebuchet MS"/>
              </a:rPr>
              <a:t> </a:t>
            </a:r>
            <a:r>
              <a:rPr sz="2000" spc="-300" dirty="0">
                <a:latin typeface="Trebuchet MS"/>
                <a:cs typeface="Trebuchet MS"/>
              </a:rPr>
              <a:t>F</a:t>
            </a:r>
            <a:r>
              <a:rPr sz="2000" spc="-229" dirty="0">
                <a:latin typeface="Trebuchet MS"/>
                <a:cs typeface="Trebuchet MS"/>
              </a:rPr>
              <a:t>edo</a:t>
            </a:r>
            <a:r>
              <a:rPr sz="2000" spc="-175" dirty="0">
                <a:latin typeface="Trebuchet MS"/>
                <a:cs typeface="Trebuchet MS"/>
              </a:rPr>
              <a:t>r</a:t>
            </a:r>
            <a:r>
              <a:rPr sz="2000" spc="-229" dirty="0">
                <a:latin typeface="Trebuchet MS"/>
                <a:cs typeface="Trebuchet MS"/>
              </a:rPr>
              <a:t>o</a:t>
            </a:r>
            <a:r>
              <a:rPr sz="2000" spc="-240" dirty="0">
                <a:latin typeface="Trebuchet MS"/>
                <a:cs typeface="Trebuchet MS"/>
              </a:rPr>
              <a:t>wicz:</a:t>
            </a:r>
            <a:r>
              <a:rPr sz="2000" spc="-145" dirty="0">
                <a:latin typeface="Trebuchet MS"/>
                <a:cs typeface="Trebuchet MS"/>
              </a:rPr>
              <a:t> </a:t>
            </a:r>
            <a:r>
              <a:rPr sz="2000" spc="-160" dirty="0">
                <a:latin typeface="Trebuchet MS"/>
                <a:cs typeface="Trebuchet MS"/>
              </a:rPr>
              <a:t>English</a:t>
            </a:r>
            <a:r>
              <a:rPr sz="2000" spc="-145" dirty="0">
                <a:latin typeface="Trebuchet MS"/>
                <a:cs typeface="Trebuchet MS"/>
              </a:rPr>
              <a:t> </a:t>
            </a:r>
            <a:r>
              <a:rPr sz="2000" spc="-204" dirty="0">
                <a:latin typeface="Trebuchet MS"/>
                <a:cs typeface="Trebuchet MS"/>
              </a:rPr>
              <a:t>teacher</a:t>
            </a:r>
            <a:r>
              <a:rPr sz="2000" dirty="0">
                <a:latin typeface="Trebuchet MS"/>
                <a:cs typeface="Trebuchet MS"/>
              </a:rPr>
              <a:t>	</a:t>
            </a:r>
            <a:r>
              <a:rPr sz="2000" spc="-5" dirty="0">
                <a:latin typeface="MS PGothic"/>
                <a:cs typeface="MS PGothic"/>
              </a:rPr>
              <a:t>エヴァ先</a:t>
            </a:r>
            <a:r>
              <a:rPr sz="2000" dirty="0">
                <a:latin typeface="MS PGothic"/>
                <a:cs typeface="MS PGothic"/>
              </a:rPr>
              <a:t>生	（日本は</a:t>
            </a:r>
            <a:r>
              <a:rPr sz="2000" spc="-100" dirty="0">
                <a:latin typeface="Trebuchet MS"/>
                <a:cs typeface="Trebuchet MS"/>
              </a:rPr>
              <a:t>2</a:t>
            </a:r>
            <a:r>
              <a:rPr sz="2000" dirty="0">
                <a:latin typeface="MS PGothic"/>
                <a:cs typeface="MS PGothic"/>
              </a:rPr>
              <a:t>回目）</a:t>
            </a:r>
            <a:endParaRPr sz="2000">
              <a:latin typeface="MS PGothic"/>
              <a:cs typeface="MS PGothic"/>
            </a:endParaRPr>
          </a:p>
          <a:p>
            <a:pPr marL="394335" indent="-382270">
              <a:lnSpc>
                <a:spcPts val="2340"/>
              </a:lnSpc>
              <a:buFont typeface="Arial MT"/>
              <a:buChar char="●"/>
              <a:tabLst>
                <a:tab pos="394335" algn="l"/>
                <a:tab pos="394970" algn="l"/>
              </a:tabLst>
            </a:pPr>
            <a:r>
              <a:rPr sz="2000" dirty="0">
                <a:latin typeface="MS PGothic"/>
                <a:cs typeface="MS PGothic"/>
              </a:rPr>
              <a:t>吉田勝一先生（よしだまさかつ）</a:t>
            </a:r>
            <a:endParaRPr sz="2000">
              <a:latin typeface="MS PGothic"/>
              <a:cs typeface="MS PGothic"/>
            </a:endParaRPr>
          </a:p>
        </p:txBody>
      </p:sp>
      <p:sp>
        <p:nvSpPr>
          <p:cNvPr id="6" name="object 6"/>
          <p:cNvSpPr txBox="1"/>
          <p:nvPr/>
        </p:nvSpPr>
        <p:spPr>
          <a:xfrm>
            <a:off x="384725" y="2738702"/>
            <a:ext cx="6828790" cy="920750"/>
          </a:xfrm>
          <a:prstGeom prst="rect">
            <a:avLst/>
          </a:prstGeom>
        </p:spPr>
        <p:txBody>
          <a:bodyPr vert="horz" wrap="square" lIns="0" tIns="12700" rIns="0" bIns="0" rtlCol="0">
            <a:spAutoFit/>
          </a:bodyPr>
          <a:lstStyle/>
          <a:p>
            <a:pPr marL="12700">
              <a:lnSpc>
                <a:spcPts val="2155"/>
              </a:lnSpc>
              <a:spcBef>
                <a:spcPts val="100"/>
              </a:spcBef>
              <a:tabLst>
                <a:tab pos="5672455" algn="l"/>
              </a:tabLst>
            </a:pPr>
            <a:r>
              <a:rPr sz="1800" spc="-5" dirty="0">
                <a:latin typeface="MS PGothic"/>
                <a:cs typeface="MS PGothic"/>
              </a:rPr>
              <a:t>ポーランド国立ウッジ大学国際関係政治学部</a:t>
            </a:r>
            <a:r>
              <a:rPr sz="1800" dirty="0">
                <a:latin typeface="MS PGothic"/>
                <a:cs typeface="MS PGothic"/>
              </a:rPr>
              <a:t>日</a:t>
            </a:r>
            <a:r>
              <a:rPr sz="1800" spc="-135" dirty="0">
                <a:latin typeface="MS PGothic"/>
                <a:cs typeface="MS PGothic"/>
              </a:rPr>
              <a:t> </a:t>
            </a:r>
            <a:r>
              <a:rPr sz="1800" dirty="0">
                <a:latin typeface="MS PGothic"/>
                <a:cs typeface="MS PGothic"/>
              </a:rPr>
              <a:t>本学講座	日本語教師</a:t>
            </a:r>
            <a:endParaRPr sz="1800">
              <a:latin typeface="MS PGothic"/>
              <a:cs typeface="MS PGothic"/>
            </a:endParaRPr>
          </a:p>
          <a:p>
            <a:pPr marL="12700">
              <a:lnSpc>
                <a:spcPts val="1435"/>
              </a:lnSpc>
            </a:pPr>
            <a:r>
              <a:rPr sz="1200" u="heavy" dirty="0">
                <a:solidFill>
                  <a:srgbClr val="0F9D58"/>
                </a:solidFill>
                <a:uFill>
                  <a:solidFill>
                    <a:srgbClr val="0F9D58"/>
                  </a:solidFill>
                </a:uFill>
                <a:latin typeface="MS PGothic"/>
                <a:cs typeface="MS PGothic"/>
                <a:hlinkClick r:id="rId2"/>
              </a:rPr>
              <a:t>～これからもよろしく！～</a:t>
            </a:r>
            <a:r>
              <a:rPr sz="1200" u="heavy" spc="-95" dirty="0">
                <a:solidFill>
                  <a:srgbClr val="0F9D58"/>
                </a:solidFill>
                <a:uFill>
                  <a:solidFill>
                    <a:srgbClr val="0F9D58"/>
                  </a:solidFill>
                </a:uFill>
                <a:latin typeface="MS PGothic"/>
                <a:cs typeface="MS PGothic"/>
                <a:hlinkClick r:id="rId2"/>
              </a:rPr>
              <a:t> </a:t>
            </a:r>
            <a:r>
              <a:rPr sz="1200" u="heavy" dirty="0">
                <a:solidFill>
                  <a:srgbClr val="0F9D58"/>
                </a:solidFill>
                <a:uFill>
                  <a:solidFill>
                    <a:srgbClr val="0F9D58"/>
                  </a:solidFill>
                </a:uFill>
                <a:latin typeface="MS PGothic"/>
                <a:cs typeface="MS PGothic"/>
                <a:hlinkClick r:id="rId2"/>
              </a:rPr>
              <a:t>吉田</a:t>
            </a:r>
            <a:r>
              <a:rPr sz="1200" u="heavy" spc="-95" dirty="0">
                <a:solidFill>
                  <a:srgbClr val="0F9D58"/>
                </a:solidFill>
                <a:uFill>
                  <a:solidFill>
                    <a:srgbClr val="0F9D58"/>
                  </a:solidFill>
                </a:uFill>
                <a:latin typeface="MS PGothic"/>
                <a:cs typeface="MS PGothic"/>
                <a:hlinkClick r:id="rId2"/>
              </a:rPr>
              <a:t> </a:t>
            </a:r>
            <a:r>
              <a:rPr sz="1200" u="heavy" dirty="0">
                <a:solidFill>
                  <a:srgbClr val="0F9D58"/>
                </a:solidFill>
                <a:uFill>
                  <a:solidFill>
                    <a:srgbClr val="0F9D58"/>
                  </a:solidFill>
                </a:uFill>
                <a:latin typeface="MS PGothic"/>
                <a:cs typeface="MS PGothic"/>
                <a:hlinkClick r:id="rId2"/>
              </a:rPr>
              <a:t>勝一</a:t>
            </a:r>
            <a:endParaRPr sz="1200">
              <a:latin typeface="MS PGothic"/>
              <a:cs typeface="MS PGothic"/>
            </a:endParaRPr>
          </a:p>
          <a:p>
            <a:pPr marL="469900" indent="-367030">
              <a:lnSpc>
                <a:spcPct val="100000"/>
              </a:lnSpc>
              <a:spcBef>
                <a:spcPts val="1055"/>
              </a:spcBef>
              <a:buSzPct val="90000"/>
              <a:buFont typeface="Arial MT"/>
              <a:buChar char="●"/>
              <a:tabLst>
                <a:tab pos="469265" algn="l"/>
                <a:tab pos="469900" algn="l"/>
                <a:tab pos="2162175" algn="l"/>
              </a:tabLst>
            </a:pPr>
            <a:r>
              <a:rPr sz="2000" dirty="0">
                <a:latin typeface="MS PGothic"/>
                <a:cs typeface="MS PGothic"/>
              </a:rPr>
              <a:t>平野福美先生	（ひらのふくみ）</a:t>
            </a:r>
            <a:endParaRPr sz="2000">
              <a:latin typeface="MS PGothic"/>
              <a:cs typeface="MS PGothic"/>
            </a:endParaRPr>
          </a:p>
        </p:txBody>
      </p:sp>
      <p:sp>
        <p:nvSpPr>
          <p:cNvPr id="7" name="object 7"/>
          <p:cNvSpPr txBox="1"/>
          <p:nvPr/>
        </p:nvSpPr>
        <p:spPr>
          <a:xfrm>
            <a:off x="7356524" y="2814902"/>
            <a:ext cx="1285875" cy="208279"/>
          </a:xfrm>
          <a:prstGeom prst="rect">
            <a:avLst/>
          </a:prstGeom>
        </p:spPr>
        <p:txBody>
          <a:bodyPr vert="horz" wrap="square" lIns="0" tIns="12700" rIns="0" bIns="0" rtlCol="0">
            <a:spAutoFit/>
          </a:bodyPr>
          <a:lstStyle/>
          <a:p>
            <a:pPr marL="12700">
              <a:lnSpc>
                <a:spcPct val="100000"/>
              </a:lnSpc>
              <a:spcBef>
                <a:spcPts val="100"/>
              </a:spcBef>
            </a:pPr>
            <a:r>
              <a:rPr sz="1200" u="heavy" spc="-5" dirty="0">
                <a:solidFill>
                  <a:srgbClr val="0F9D58"/>
                </a:solidFill>
                <a:uFill>
                  <a:solidFill>
                    <a:srgbClr val="0F9D58"/>
                  </a:solidFill>
                </a:uFill>
                <a:latin typeface="MS PGothic"/>
                <a:cs typeface="MS PGothic"/>
                <a:hlinkClick r:id="rId2"/>
              </a:rPr>
              <a:t>ウッジからのご挨拶</a:t>
            </a:r>
            <a:endParaRPr sz="1200">
              <a:latin typeface="MS PGothic"/>
              <a:cs typeface="MS PGothic"/>
            </a:endParaRPr>
          </a:p>
        </p:txBody>
      </p:sp>
      <p:sp>
        <p:nvSpPr>
          <p:cNvPr id="8" name="object 8"/>
          <p:cNvSpPr/>
          <p:nvPr/>
        </p:nvSpPr>
        <p:spPr>
          <a:xfrm>
            <a:off x="397425" y="4066614"/>
            <a:ext cx="3589020" cy="260985"/>
          </a:xfrm>
          <a:custGeom>
            <a:avLst/>
            <a:gdLst/>
            <a:ahLst/>
            <a:cxnLst/>
            <a:rect l="l" t="t" r="r" b="b"/>
            <a:pathLst>
              <a:path w="3589020" h="260985">
                <a:moveTo>
                  <a:pt x="3588841" y="260603"/>
                </a:moveTo>
                <a:lnTo>
                  <a:pt x="0" y="260603"/>
                </a:lnTo>
                <a:lnTo>
                  <a:pt x="0" y="0"/>
                </a:lnTo>
                <a:lnTo>
                  <a:pt x="3588841" y="0"/>
                </a:lnTo>
                <a:lnTo>
                  <a:pt x="3588841" y="260603"/>
                </a:lnTo>
                <a:close/>
              </a:path>
            </a:pathLst>
          </a:custGeom>
          <a:solidFill>
            <a:srgbClr val="FFFFFF"/>
          </a:solidFill>
        </p:spPr>
        <p:txBody>
          <a:bodyPr wrap="square" lIns="0" tIns="0" rIns="0" bIns="0" rtlCol="0"/>
          <a:lstStyle/>
          <a:p>
            <a:endParaRPr/>
          </a:p>
        </p:txBody>
      </p:sp>
      <p:sp>
        <p:nvSpPr>
          <p:cNvPr id="9" name="object 9"/>
          <p:cNvSpPr txBox="1"/>
          <p:nvPr/>
        </p:nvSpPr>
        <p:spPr>
          <a:xfrm>
            <a:off x="384725" y="3773194"/>
            <a:ext cx="8199755" cy="973455"/>
          </a:xfrm>
          <a:prstGeom prst="rect">
            <a:avLst/>
          </a:prstGeom>
        </p:spPr>
        <p:txBody>
          <a:bodyPr vert="horz" wrap="square" lIns="0" tIns="33020" rIns="0" bIns="0" rtlCol="0">
            <a:spAutoFit/>
          </a:bodyPr>
          <a:lstStyle/>
          <a:p>
            <a:pPr marL="12700" marR="5080">
              <a:lnSpc>
                <a:spcPts val="2050"/>
              </a:lnSpc>
              <a:spcBef>
                <a:spcPts val="260"/>
              </a:spcBef>
              <a:tabLst>
                <a:tab pos="2999740" algn="l"/>
                <a:tab pos="6001385" algn="l"/>
              </a:tabLst>
            </a:pPr>
            <a:r>
              <a:rPr sz="1800" spc="-114" dirty="0">
                <a:latin typeface="Trebuchet MS"/>
                <a:cs typeface="Trebuchet MS"/>
              </a:rPr>
              <a:t>2021</a:t>
            </a:r>
            <a:r>
              <a:rPr sz="1800" spc="-114" dirty="0">
                <a:latin typeface="MS PGothic"/>
                <a:cs typeface="MS PGothic"/>
              </a:rPr>
              <a:t>年</a:t>
            </a:r>
            <a:r>
              <a:rPr sz="1800" spc="-40" dirty="0">
                <a:latin typeface="Trebuchet MS"/>
                <a:cs typeface="Trebuchet MS"/>
              </a:rPr>
              <a:t>6</a:t>
            </a:r>
            <a:r>
              <a:rPr sz="1800" spc="-40" dirty="0">
                <a:latin typeface="MS PGothic"/>
                <a:cs typeface="MS PGothic"/>
              </a:rPr>
              <a:t>月から</a:t>
            </a:r>
            <a:r>
              <a:rPr sz="1800" spc="-70" dirty="0">
                <a:latin typeface="Trebuchet MS"/>
                <a:cs typeface="Trebuchet MS"/>
              </a:rPr>
              <a:t>2023</a:t>
            </a:r>
            <a:r>
              <a:rPr sz="1800" spc="-70" dirty="0">
                <a:latin typeface="MS PGothic"/>
                <a:cs typeface="MS PGothic"/>
              </a:rPr>
              <a:t>年</a:t>
            </a:r>
            <a:r>
              <a:rPr sz="1800" spc="-40" dirty="0">
                <a:latin typeface="Trebuchet MS"/>
                <a:cs typeface="Trebuchet MS"/>
              </a:rPr>
              <a:t>6</a:t>
            </a:r>
            <a:r>
              <a:rPr sz="1800" spc="-40" dirty="0">
                <a:latin typeface="MS PGothic"/>
                <a:cs typeface="MS PGothic"/>
              </a:rPr>
              <a:t>月まで	</a:t>
            </a:r>
            <a:r>
              <a:rPr sz="1800" spc="-5" dirty="0">
                <a:latin typeface="MS PGothic"/>
                <a:cs typeface="MS PGothic"/>
              </a:rPr>
              <a:t>ウッジ第二高校で日本語教</a:t>
            </a:r>
            <a:r>
              <a:rPr sz="1800" dirty="0">
                <a:latin typeface="MS PGothic"/>
                <a:cs typeface="MS PGothic"/>
              </a:rPr>
              <a:t>師	（今は日本に帰国）、ボ </a:t>
            </a:r>
            <a:r>
              <a:rPr sz="1800" spc="-5" dirty="0">
                <a:latin typeface="MS PGothic"/>
                <a:cs typeface="MS PGothic"/>
              </a:rPr>
              <a:t>ランティアでこのプログラムをサポート</a:t>
            </a:r>
            <a:endParaRPr sz="1800">
              <a:latin typeface="MS PGothic"/>
              <a:cs typeface="MS PGothic"/>
            </a:endParaRPr>
          </a:p>
          <a:p>
            <a:pPr marL="469900" indent="-367030">
              <a:lnSpc>
                <a:spcPct val="100000"/>
              </a:lnSpc>
              <a:spcBef>
                <a:spcPts val="1040"/>
              </a:spcBef>
              <a:buFont typeface="Arial MT"/>
              <a:buChar char="●"/>
              <a:tabLst>
                <a:tab pos="469265" algn="l"/>
                <a:tab pos="469900" algn="l"/>
              </a:tabLst>
            </a:pPr>
            <a:r>
              <a:rPr sz="1800" spc="-130" dirty="0">
                <a:latin typeface="Trebuchet MS"/>
                <a:cs typeface="Trebuchet MS"/>
              </a:rPr>
              <a:t>Plus</a:t>
            </a:r>
            <a:r>
              <a:rPr sz="1800" spc="-135" dirty="0">
                <a:latin typeface="Trebuchet MS"/>
                <a:cs typeface="Trebuchet MS"/>
              </a:rPr>
              <a:t> </a:t>
            </a:r>
            <a:r>
              <a:rPr sz="1800" spc="-170" dirty="0">
                <a:latin typeface="Trebuchet MS"/>
                <a:cs typeface="Trebuchet MS"/>
              </a:rPr>
              <a:t>14</a:t>
            </a:r>
            <a:r>
              <a:rPr sz="1800" spc="-135" dirty="0">
                <a:latin typeface="Trebuchet MS"/>
                <a:cs typeface="Trebuchet MS"/>
              </a:rPr>
              <a:t> </a:t>
            </a:r>
            <a:r>
              <a:rPr sz="1800" spc="-145" dirty="0">
                <a:latin typeface="Trebuchet MS"/>
                <a:cs typeface="Trebuchet MS"/>
              </a:rPr>
              <a:t>high</a:t>
            </a:r>
            <a:r>
              <a:rPr sz="1800" spc="-135" dirty="0">
                <a:latin typeface="Trebuchet MS"/>
                <a:cs typeface="Trebuchet MS"/>
              </a:rPr>
              <a:t> </a:t>
            </a:r>
            <a:r>
              <a:rPr sz="1800" spc="-155" dirty="0">
                <a:latin typeface="Trebuchet MS"/>
                <a:cs typeface="Trebuchet MS"/>
              </a:rPr>
              <a:t>school</a:t>
            </a:r>
            <a:r>
              <a:rPr sz="1800" spc="-135" dirty="0">
                <a:latin typeface="Trebuchet MS"/>
                <a:cs typeface="Trebuchet MS"/>
              </a:rPr>
              <a:t> </a:t>
            </a:r>
            <a:r>
              <a:rPr sz="1800" spc="-160" dirty="0">
                <a:latin typeface="Trebuchet MS"/>
                <a:cs typeface="Trebuchet MS"/>
              </a:rPr>
              <a:t>students</a:t>
            </a:r>
            <a:endParaRPr sz="1800">
              <a:latin typeface="Trebuchet MS"/>
              <a:cs typeface="Trebuchet MS"/>
            </a:endParaRPr>
          </a:p>
        </p:txBody>
      </p:sp>
      <p:pic>
        <p:nvPicPr>
          <p:cNvPr id="10" name="object 10"/>
          <p:cNvPicPr/>
          <p:nvPr/>
        </p:nvPicPr>
        <p:blipFill>
          <a:blip r:embed="rId3" cstate="print"/>
          <a:stretch>
            <a:fillRect/>
          </a:stretch>
        </p:blipFill>
        <p:spPr>
          <a:xfrm>
            <a:off x="6506561" y="200345"/>
            <a:ext cx="2537588" cy="12963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1000" y="133350"/>
            <a:ext cx="6066155" cy="441959"/>
          </a:xfrm>
          <a:custGeom>
            <a:avLst/>
            <a:gdLst/>
            <a:ahLst/>
            <a:cxnLst/>
            <a:rect l="l" t="t" r="r" b="b"/>
            <a:pathLst>
              <a:path w="6066155" h="441959">
                <a:moveTo>
                  <a:pt x="6065804" y="441959"/>
                </a:moveTo>
                <a:lnTo>
                  <a:pt x="0" y="441959"/>
                </a:lnTo>
                <a:lnTo>
                  <a:pt x="0" y="0"/>
                </a:lnTo>
                <a:lnTo>
                  <a:pt x="6065804" y="0"/>
                </a:lnTo>
                <a:lnTo>
                  <a:pt x="6065804" y="441959"/>
                </a:lnTo>
                <a:close/>
              </a:path>
            </a:pathLst>
          </a:custGeom>
          <a:solidFill>
            <a:srgbClr val="F7E71B"/>
          </a:solidFill>
        </p:spPr>
        <p:txBody>
          <a:bodyPr wrap="square" lIns="0" tIns="0" rIns="0" bIns="0" rtlCol="0"/>
          <a:lstStyle/>
          <a:p>
            <a:endParaRPr/>
          </a:p>
        </p:txBody>
      </p:sp>
      <p:sp>
        <p:nvSpPr>
          <p:cNvPr id="3" name="object 3"/>
          <p:cNvSpPr txBox="1">
            <a:spLocks noGrp="1"/>
          </p:cNvSpPr>
          <p:nvPr>
            <p:ph type="title"/>
          </p:nvPr>
        </p:nvSpPr>
        <p:spPr>
          <a:xfrm>
            <a:off x="457200" y="133350"/>
            <a:ext cx="6092190" cy="467359"/>
          </a:xfrm>
          <a:prstGeom prst="rect">
            <a:avLst/>
          </a:prstGeom>
        </p:spPr>
        <p:txBody>
          <a:bodyPr vert="horz" wrap="square" lIns="0" tIns="12700" rIns="0" bIns="0" rtlCol="0">
            <a:spAutoFit/>
          </a:bodyPr>
          <a:lstStyle/>
          <a:p>
            <a:pPr marL="12700">
              <a:lnSpc>
                <a:spcPct val="100000"/>
              </a:lnSpc>
              <a:spcBef>
                <a:spcPts val="100"/>
              </a:spcBef>
              <a:tabLst>
                <a:tab pos="3163570" algn="l"/>
              </a:tabLst>
            </a:pPr>
            <a:r>
              <a:rPr sz="2900" b="1" spc="-114" dirty="0">
                <a:latin typeface="Trebuchet MS"/>
                <a:cs typeface="Trebuchet MS"/>
              </a:rPr>
              <a:t>P</a:t>
            </a:r>
            <a:r>
              <a:rPr sz="2900" b="1" spc="-135" dirty="0">
                <a:latin typeface="Trebuchet MS"/>
                <a:cs typeface="Trebuchet MS"/>
              </a:rPr>
              <a:t>olish </a:t>
            </a:r>
            <a:r>
              <a:rPr sz="2900" b="1" spc="-140" dirty="0">
                <a:latin typeface="Trebuchet MS"/>
                <a:cs typeface="Trebuchet MS"/>
              </a:rPr>
              <a:t>Itine</a:t>
            </a:r>
            <a:r>
              <a:rPr sz="2900" b="1" spc="-190" dirty="0">
                <a:latin typeface="Trebuchet MS"/>
                <a:cs typeface="Trebuchet MS"/>
              </a:rPr>
              <a:t>r</a:t>
            </a:r>
            <a:r>
              <a:rPr sz="2900" b="1" spc="-200" dirty="0">
                <a:latin typeface="Trebuchet MS"/>
                <a:cs typeface="Trebuchet MS"/>
              </a:rPr>
              <a:t>ary</a:t>
            </a:r>
            <a:r>
              <a:rPr sz="2900" b="1" dirty="0">
                <a:latin typeface="Trebuchet MS"/>
                <a:cs typeface="Trebuchet MS"/>
              </a:rPr>
              <a:t>	</a:t>
            </a:r>
            <a:r>
              <a:rPr sz="2900" b="1" spc="-65" dirty="0">
                <a:latin typeface="Trebuchet MS"/>
                <a:cs typeface="Trebuchet MS"/>
              </a:rPr>
              <a:t>SOI</a:t>
            </a:r>
            <a:r>
              <a:rPr sz="2900" b="1" spc="-75" dirty="0">
                <a:latin typeface="Trebuchet MS"/>
                <a:cs typeface="Trebuchet MS"/>
              </a:rPr>
              <a:t>S</a:t>
            </a:r>
            <a:r>
              <a:rPr sz="2900" dirty="0"/>
              <a:t>訪問後の行程</a:t>
            </a:r>
            <a:endParaRPr sz="2900" dirty="0">
              <a:latin typeface="Trebuchet MS"/>
              <a:cs typeface="Trebuchet MS"/>
            </a:endParaRPr>
          </a:p>
        </p:txBody>
      </p:sp>
      <p:sp>
        <p:nvSpPr>
          <p:cNvPr id="4" name="object 4"/>
          <p:cNvSpPr/>
          <p:nvPr/>
        </p:nvSpPr>
        <p:spPr>
          <a:xfrm>
            <a:off x="397421" y="1682927"/>
            <a:ext cx="7953375" cy="2934335"/>
          </a:xfrm>
          <a:custGeom>
            <a:avLst/>
            <a:gdLst/>
            <a:ahLst/>
            <a:cxnLst/>
            <a:rect l="l" t="t" r="r" b="b"/>
            <a:pathLst>
              <a:path w="7953375" h="2934335">
                <a:moveTo>
                  <a:pt x="7953083" y="1118336"/>
                </a:moveTo>
                <a:lnTo>
                  <a:pt x="3411994" y="1118336"/>
                </a:lnTo>
                <a:lnTo>
                  <a:pt x="3411994" y="755205"/>
                </a:lnTo>
                <a:lnTo>
                  <a:pt x="6638277" y="755205"/>
                </a:lnTo>
                <a:lnTo>
                  <a:pt x="6638277" y="363131"/>
                </a:lnTo>
                <a:lnTo>
                  <a:pt x="2948914" y="363131"/>
                </a:lnTo>
                <a:lnTo>
                  <a:pt x="2948914" y="0"/>
                </a:lnTo>
                <a:lnTo>
                  <a:pt x="0" y="0"/>
                </a:lnTo>
                <a:lnTo>
                  <a:pt x="0" y="2933954"/>
                </a:lnTo>
                <a:lnTo>
                  <a:pt x="2520226" y="2933954"/>
                </a:lnTo>
                <a:lnTo>
                  <a:pt x="2520226" y="2570823"/>
                </a:lnTo>
                <a:lnTo>
                  <a:pt x="6671132" y="2570823"/>
                </a:lnTo>
                <a:lnTo>
                  <a:pt x="6671132" y="2207704"/>
                </a:lnTo>
                <a:lnTo>
                  <a:pt x="7210793" y="2207704"/>
                </a:lnTo>
                <a:lnTo>
                  <a:pt x="7210793" y="1844573"/>
                </a:lnTo>
                <a:lnTo>
                  <a:pt x="3307219" y="1844573"/>
                </a:lnTo>
                <a:lnTo>
                  <a:pt x="3307219" y="1481455"/>
                </a:lnTo>
                <a:lnTo>
                  <a:pt x="7953083" y="1481455"/>
                </a:lnTo>
                <a:lnTo>
                  <a:pt x="7953083" y="1118336"/>
                </a:lnTo>
                <a:close/>
              </a:path>
            </a:pathLst>
          </a:custGeom>
          <a:solidFill>
            <a:srgbClr val="FFFFFF"/>
          </a:solidFill>
        </p:spPr>
        <p:txBody>
          <a:bodyPr wrap="square" lIns="0" tIns="0" rIns="0" bIns="0" rtlCol="0"/>
          <a:lstStyle/>
          <a:p>
            <a:endParaRPr/>
          </a:p>
        </p:txBody>
      </p:sp>
      <p:sp>
        <p:nvSpPr>
          <p:cNvPr id="5" name="object 5"/>
          <p:cNvSpPr txBox="1"/>
          <p:nvPr/>
        </p:nvSpPr>
        <p:spPr>
          <a:xfrm>
            <a:off x="152401" y="666750"/>
            <a:ext cx="8991599" cy="4285789"/>
          </a:xfrm>
          <a:prstGeom prst="rect">
            <a:avLst/>
          </a:prstGeom>
        </p:spPr>
        <p:txBody>
          <a:bodyPr vert="horz" wrap="square" lIns="0" tIns="40640" rIns="0" bIns="0" rtlCol="0">
            <a:spAutoFit/>
          </a:bodyPr>
          <a:lstStyle/>
          <a:p>
            <a:pPr marL="963930" marR="762635" indent="-875665">
              <a:lnSpc>
                <a:spcPts val="2860"/>
              </a:lnSpc>
              <a:spcBef>
                <a:spcPts val="320"/>
              </a:spcBef>
              <a:tabLst>
                <a:tab pos="1028065" algn="l"/>
              </a:tabLst>
            </a:pPr>
            <a:r>
              <a:rPr lang="pl-PL" sz="2500" spc="-165" dirty="0" smtClean="0">
                <a:latin typeface="Trebuchet MS"/>
                <a:cs typeface="Trebuchet MS"/>
              </a:rPr>
              <a:t>25th - </a:t>
            </a:r>
            <a:r>
              <a:rPr lang="pl-PL" sz="2500" spc="-165" dirty="0" err="1" smtClean="0">
                <a:latin typeface="Trebuchet MS"/>
                <a:cs typeface="Trebuchet MS"/>
              </a:rPr>
              <a:t>Arrival</a:t>
            </a:r>
            <a:r>
              <a:rPr lang="pl-PL" sz="2500" spc="-165" dirty="0" smtClean="0">
                <a:latin typeface="Trebuchet MS"/>
                <a:cs typeface="Trebuchet MS"/>
              </a:rPr>
              <a:t> </a:t>
            </a:r>
            <a:r>
              <a:rPr lang="pl-PL" sz="2500" spc="-165" dirty="0" err="1" smtClean="0">
                <a:latin typeface="Trebuchet MS"/>
                <a:cs typeface="Trebuchet MS"/>
              </a:rPr>
              <a:t>in</a:t>
            </a:r>
            <a:r>
              <a:rPr lang="pl-PL" sz="2500" spc="-165" dirty="0" smtClean="0">
                <a:latin typeface="Trebuchet MS"/>
                <a:cs typeface="Trebuchet MS"/>
              </a:rPr>
              <a:t> </a:t>
            </a:r>
            <a:r>
              <a:rPr lang="pl-PL" sz="2500" spc="-165" dirty="0" err="1" smtClean="0">
                <a:latin typeface="Trebuchet MS"/>
                <a:cs typeface="Trebuchet MS"/>
              </a:rPr>
              <a:t>Japan,meeting</a:t>
            </a:r>
            <a:r>
              <a:rPr lang="pl-PL" sz="2500" spc="-165" dirty="0" smtClean="0">
                <a:latin typeface="Trebuchet MS"/>
                <a:cs typeface="Trebuchet MS"/>
              </a:rPr>
              <a:t> host </a:t>
            </a:r>
            <a:r>
              <a:rPr lang="pl-PL" sz="2500" spc="-165" dirty="0" err="1" smtClean="0">
                <a:latin typeface="Trebuchet MS"/>
                <a:cs typeface="Trebuchet MS"/>
              </a:rPr>
              <a:t>families</a:t>
            </a:r>
            <a:endParaRPr lang="pl-PL" sz="2500" spc="-165" dirty="0" smtClean="0">
              <a:latin typeface="Trebuchet MS"/>
              <a:cs typeface="Trebuchet MS"/>
            </a:endParaRPr>
          </a:p>
          <a:p>
            <a:pPr marL="963930" marR="762635" indent="-875665">
              <a:lnSpc>
                <a:spcPts val="2860"/>
              </a:lnSpc>
              <a:spcBef>
                <a:spcPts val="320"/>
              </a:spcBef>
              <a:tabLst>
                <a:tab pos="1028065" algn="l"/>
              </a:tabLst>
            </a:pPr>
            <a:r>
              <a:rPr lang="pl-PL" sz="2500" spc="-165" dirty="0" smtClean="0">
                <a:latin typeface="Trebuchet MS"/>
                <a:cs typeface="Trebuchet MS"/>
              </a:rPr>
              <a:t>26th-  </a:t>
            </a:r>
            <a:r>
              <a:rPr lang="pl-PL" sz="2500" spc="-165" dirty="0" err="1" smtClean="0">
                <a:latin typeface="Trebuchet MS"/>
                <a:cs typeface="Trebuchet MS"/>
              </a:rPr>
              <a:t>Classes</a:t>
            </a:r>
            <a:r>
              <a:rPr lang="pl-PL" sz="2500" spc="-165" dirty="0" smtClean="0">
                <a:latin typeface="Trebuchet MS"/>
                <a:cs typeface="Trebuchet MS"/>
              </a:rPr>
              <a:t> </a:t>
            </a:r>
            <a:r>
              <a:rPr lang="pl-PL" sz="2500" spc="-165" dirty="0" err="1" smtClean="0">
                <a:latin typeface="Trebuchet MS"/>
                <a:cs typeface="Trebuchet MS"/>
              </a:rPr>
              <a:t>at</a:t>
            </a:r>
            <a:r>
              <a:rPr lang="pl-PL" sz="2500" spc="-165" dirty="0" smtClean="0">
                <a:latin typeface="Trebuchet MS"/>
                <a:cs typeface="Trebuchet MS"/>
              </a:rPr>
              <a:t> SOIS </a:t>
            </a:r>
            <a:r>
              <a:rPr lang="pl-PL" sz="2500" spc="-165" dirty="0" err="1" smtClean="0">
                <a:latin typeface="Trebuchet MS"/>
                <a:cs typeface="Trebuchet MS"/>
              </a:rPr>
              <a:t>school</a:t>
            </a:r>
            <a:endParaRPr lang="pl-PL" sz="2500" spc="-165" dirty="0" smtClean="0">
              <a:latin typeface="Trebuchet MS"/>
              <a:cs typeface="Trebuchet MS"/>
            </a:endParaRPr>
          </a:p>
          <a:p>
            <a:pPr marL="963930" marR="762635" indent="-875665">
              <a:lnSpc>
                <a:spcPts val="2860"/>
              </a:lnSpc>
              <a:spcBef>
                <a:spcPts val="320"/>
              </a:spcBef>
              <a:tabLst>
                <a:tab pos="1028065" algn="l"/>
              </a:tabLst>
            </a:pPr>
            <a:r>
              <a:rPr lang="pl-PL" sz="2500" spc="-165" dirty="0" smtClean="0">
                <a:latin typeface="Trebuchet MS"/>
                <a:cs typeface="Trebuchet MS"/>
              </a:rPr>
              <a:t>27th-  </a:t>
            </a:r>
            <a:r>
              <a:rPr lang="pl-PL" sz="2500" spc="-165" dirty="0" err="1" smtClean="0">
                <a:latin typeface="Trebuchet MS"/>
                <a:cs typeface="Trebuchet MS"/>
              </a:rPr>
              <a:t>Classes</a:t>
            </a:r>
            <a:r>
              <a:rPr lang="pl-PL" sz="2500" spc="-165" dirty="0" smtClean="0">
                <a:latin typeface="Trebuchet MS"/>
                <a:cs typeface="Trebuchet MS"/>
              </a:rPr>
              <a:t> </a:t>
            </a:r>
            <a:r>
              <a:rPr lang="pl-PL" sz="2500" spc="-165" dirty="0" err="1" smtClean="0">
                <a:latin typeface="Trebuchet MS"/>
                <a:cs typeface="Trebuchet MS"/>
              </a:rPr>
              <a:t>at</a:t>
            </a:r>
            <a:r>
              <a:rPr lang="pl-PL" sz="2500" spc="-165" dirty="0" smtClean="0">
                <a:latin typeface="Trebuchet MS"/>
                <a:cs typeface="Trebuchet MS"/>
              </a:rPr>
              <a:t> SOIS </a:t>
            </a:r>
            <a:r>
              <a:rPr lang="pl-PL" sz="2500" spc="-165" dirty="0" err="1" smtClean="0">
                <a:latin typeface="Trebuchet MS"/>
                <a:cs typeface="Trebuchet MS"/>
              </a:rPr>
              <a:t>school</a:t>
            </a:r>
            <a:r>
              <a:rPr lang="pl-PL" sz="2500" spc="-165" dirty="0" smtClean="0">
                <a:latin typeface="Trebuchet MS"/>
                <a:cs typeface="Trebuchet MS"/>
              </a:rPr>
              <a:t>/</a:t>
            </a:r>
            <a:r>
              <a:rPr lang="pl-PL" sz="2500" spc="-165" dirty="0" err="1" smtClean="0">
                <a:latin typeface="Trebuchet MS"/>
                <a:cs typeface="Trebuchet MS"/>
              </a:rPr>
              <a:t>presentations</a:t>
            </a:r>
            <a:endParaRPr lang="pl-PL" sz="2500" spc="-165" dirty="0" smtClean="0">
              <a:latin typeface="Trebuchet MS"/>
              <a:cs typeface="Trebuchet MS"/>
            </a:endParaRPr>
          </a:p>
          <a:p>
            <a:pPr marL="963930" marR="762635" indent="-875665">
              <a:lnSpc>
                <a:spcPts val="2860"/>
              </a:lnSpc>
              <a:spcBef>
                <a:spcPts val="320"/>
              </a:spcBef>
              <a:tabLst>
                <a:tab pos="1028065" algn="l"/>
              </a:tabLst>
            </a:pPr>
            <a:r>
              <a:rPr sz="2500" spc="-165" dirty="0" smtClean="0">
                <a:latin typeface="Trebuchet MS"/>
                <a:cs typeface="Trebuchet MS"/>
              </a:rPr>
              <a:t>28th</a:t>
            </a:r>
            <a:r>
              <a:rPr sz="2500" spc="-175" dirty="0" smtClean="0">
                <a:latin typeface="Trebuchet MS"/>
                <a:cs typeface="Trebuchet MS"/>
              </a:rPr>
              <a:t> </a:t>
            </a:r>
            <a:r>
              <a:rPr lang="pl-PL" sz="2500" spc="-160" dirty="0" smtClean="0">
                <a:latin typeface="Trebuchet MS"/>
                <a:cs typeface="Trebuchet MS"/>
              </a:rPr>
              <a:t>– </a:t>
            </a:r>
            <a:r>
              <a:rPr sz="2500" spc="-240" dirty="0" smtClean="0">
                <a:latin typeface="Trebuchet MS"/>
                <a:cs typeface="Trebuchet MS"/>
              </a:rPr>
              <a:t>SOIS</a:t>
            </a:r>
            <a:r>
              <a:rPr lang="pl-PL" sz="2500" spc="-240" dirty="0" smtClean="0">
                <a:latin typeface="Trebuchet MS"/>
                <a:cs typeface="Trebuchet MS"/>
              </a:rPr>
              <a:t> </a:t>
            </a:r>
            <a:r>
              <a:rPr lang="pl-PL" sz="2500" spc="-240" dirty="0" err="1" smtClean="0">
                <a:latin typeface="Trebuchet MS"/>
                <a:cs typeface="Trebuchet MS"/>
              </a:rPr>
              <a:t>school</a:t>
            </a:r>
            <a:r>
              <a:rPr sz="2500" spc="-240" dirty="0" smtClean="0">
                <a:latin typeface="Trebuchet MS"/>
                <a:cs typeface="Trebuchet MS"/>
              </a:rPr>
              <a:t>/farewell.</a:t>
            </a:r>
            <a:r>
              <a:rPr sz="2500" spc="-735" dirty="0" smtClean="0">
                <a:latin typeface="Trebuchet MS"/>
                <a:cs typeface="Trebuchet MS"/>
              </a:rPr>
              <a:t> </a:t>
            </a:r>
            <a:r>
              <a:rPr sz="2500" spc="-235" dirty="0">
                <a:latin typeface="Trebuchet MS"/>
                <a:cs typeface="Trebuchet MS"/>
              </a:rPr>
              <a:t>Osaka</a:t>
            </a:r>
            <a:r>
              <a:rPr sz="2500" spc="-180" dirty="0">
                <a:latin typeface="Trebuchet MS"/>
                <a:cs typeface="Trebuchet MS"/>
              </a:rPr>
              <a:t> </a:t>
            </a:r>
            <a:r>
              <a:rPr sz="2500" spc="-190" dirty="0">
                <a:latin typeface="Trebuchet MS"/>
                <a:cs typeface="Trebuchet MS"/>
              </a:rPr>
              <a:t>sightseeing</a:t>
            </a:r>
            <a:endParaRPr sz="2500" dirty="0">
              <a:latin typeface="Trebuchet MS"/>
              <a:cs typeface="Trebuchet MS"/>
            </a:endParaRPr>
          </a:p>
          <a:p>
            <a:pPr marL="88900" marR="1397635">
              <a:lnSpc>
                <a:spcPts val="2900"/>
              </a:lnSpc>
              <a:spcBef>
                <a:spcPts val="150"/>
              </a:spcBef>
              <a:tabLst>
                <a:tab pos="946150" algn="l"/>
                <a:tab pos="980440" algn="l"/>
              </a:tabLst>
            </a:pPr>
            <a:r>
              <a:rPr sz="2700" spc="-165" dirty="0">
                <a:latin typeface="Trebuchet MS"/>
                <a:cs typeface="Trebuchet MS"/>
              </a:rPr>
              <a:t>29</a:t>
            </a:r>
            <a:r>
              <a:rPr sz="2500" spc="-165" dirty="0">
                <a:latin typeface="Trebuchet MS"/>
                <a:cs typeface="Trebuchet MS"/>
              </a:rPr>
              <a:t>th</a:t>
            </a:r>
            <a:r>
              <a:rPr sz="2500" spc="-180" dirty="0">
                <a:latin typeface="Trebuchet MS"/>
                <a:cs typeface="Trebuchet MS"/>
              </a:rPr>
              <a:t> </a:t>
            </a:r>
            <a:r>
              <a:rPr sz="2500" spc="-160" dirty="0" smtClean="0">
                <a:latin typeface="Trebuchet MS"/>
                <a:cs typeface="Trebuchet MS"/>
              </a:rPr>
              <a:t>-</a:t>
            </a:r>
            <a:r>
              <a:rPr lang="pl-PL" sz="2500" spc="-160" dirty="0" smtClean="0">
                <a:latin typeface="Trebuchet MS"/>
                <a:cs typeface="Trebuchet MS"/>
              </a:rPr>
              <a:t> </a:t>
            </a:r>
            <a:r>
              <a:rPr sz="2500" spc="-260" dirty="0" smtClean="0">
                <a:latin typeface="Trebuchet MS"/>
                <a:cs typeface="Trebuchet MS"/>
              </a:rPr>
              <a:t>Kyoto</a:t>
            </a:r>
            <a:r>
              <a:rPr sz="2500" spc="-175" dirty="0" smtClean="0">
                <a:latin typeface="Trebuchet MS"/>
                <a:cs typeface="Trebuchet MS"/>
              </a:rPr>
              <a:t> </a:t>
            </a:r>
            <a:r>
              <a:rPr sz="2500" spc="-280" dirty="0">
                <a:latin typeface="Trebuchet MS"/>
                <a:cs typeface="Trebuchet MS"/>
              </a:rPr>
              <a:t>and</a:t>
            </a:r>
            <a:r>
              <a:rPr sz="2500" spc="-180" dirty="0">
                <a:latin typeface="Trebuchet MS"/>
                <a:cs typeface="Trebuchet MS"/>
              </a:rPr>
              <a:t> </a:t>
            </a:r>
            <a:r>
              <a:rPr sz="2500" spc="-260" dirty="0">
                <a:latin typeface="Trebuchet MS"/>
                <a:cs typeface="Trebuchet MS"/>
              </a:rPr>
              <a:t>Nara</a:t>
            </a:r>
            <a:r>
              <a:rPr sz="2500" spc="-180" dirty="0">
                <a:latin typeface="Trebuchet MS"/>
                <a:cs typeface="Trebuchet MS"/>
              </a:rPr>
              <a:t> </a:t>
            </a:r>
            <a:r>
              <a:rPr sz="2500" spc="-190" dirty="0" smtClean="0">
                <a:latin typeface="Trebuchet MS"/>
                <a:cs typeface="Trebuchet MS"/>
              </a:rPr>
              <a:t>sightseeing</a:t>
            </a:r>
            <a:endParaRPr lang="pl-PL" sz="2500" spc="-180" dirty="0" smtClean="0">
              <a:latin typeface="Trebuchet MS"/>
              <a:cs typeface="Trebuchet MS"/>
            </a:endParaRPr>
          </a:p>
          <a:p>
            <a:pPr marL="88900" marR="1397635">
              <a:lnSpc>
                <a:spcPts val="2900"/>
              </a:lnSpc>
              <a:spcBef>
                <a:spcPts val="150"/>
              </a:spcBef>
              <a:tabLst>
                <a:tab pos="979488" algn="l"/>
                <a:tab pos="982663" algn="l"/>
              </a:tabLst>
            </a:pPr>
            <a:r>
              <a:rPr sz="2500" spc="-65" dirty="0" smtClean="0">
                <a:latin typeface="Trebuchet MS"/>
                <a:cs typeface="Trebuchet MS"/>
              </a:rPr>
              <a:t>3</a:t>
            </a:r>
            <a:r>
              <a:rPr sz="2500" spc="-70" dirty="0" smtClean="0">
                <a:latin typeface="Trebuchet MS"/>
                <a:cs typeface="Trebuchet MS"/>
              </a:rPr>
              <a:t>0</a:t>
            </a:r>
            <a:r>
              <a:rPr sz="2350" spc="-220" dirty="0" smtClean="0">
                <a:latin typeface="Trebuchet MS"/>
                <a:cs typeface="Trebuchet MS"/>
              </a:rPr>
              <a:t>th</a:t>
            </a:r>
            <a:r>
              <a:rPr sz="2350" spc="-135" dirty="0" smtClean="0">
                <a:latin typeface="Trebuchet MS"/>
                <a:cs typeface="Trebuchet MS"/>
              </a:rPr>
              <a:t> </a:t>
            </a:r>
            <a:r>
              <a:rPr sz="2500" spc="-160" dirty="0" smtClean="0">
                <a:latin typeface="Trebuchet MS"/>
                <a:cs typeface="Trebuchet MS"/>
              </a:rPr>
              <a:t>-</a:t>
            </a:r>
            <a:r>
              <a:rPr lang="pl-PL" sz="2500" dirty="0" smtClean="0">
                <a:latin typeface="Trebuchet MS"/>
                <a:cs typeface="Trebuchet MS"/>
              </a:rPr>
              <a:t> </a:t>
            </a:r>
            <a:r>
              <a:rPr sz="2500" spc="-190" dirty="0" smtClean="0">
                <a:latin typeface="Trebuchet MS"/>
                <a:cs typeface="Trebuchet MS"/>
              </a:rPr>
              <a:t>Hi</a:t>
            </a:r>
            <a:r>
              <a:rPr sz="2500" spc="-170" dirty="0" smtClean="0">
                <a:latin typeface="Trebuchet MS"/>
                <a:cs typeface="Trebuchet MS"/>
              </a:rPr>
              <a:t>r</a:t>
            </a:r>
            <a:r>
              <a:rPr sz="2500" spc="-235" dirty="0" smtClean="0">
                <a:latin typeface="Trebuchet MS"/>
                <a:cs typeface="Trebuchet MS"/>
              </a:rPr>
              <a:t>oshima</a:t>
            </a:r>
            <a:r>
              <a:rPr sz="2500" spc="-180" dirty="0" smtClean="0">
                <a:latin typeface="Trebuchet MS"/>
                <a:cs typeface="Trebuchet MS"/>
              </a:rPr>
              <a:t> </a:t>
            </a:r>
            <a:r>
              <a:rPr sz="2500" spc="-190" dirty="0">
                <a:latin typeface="Trebuchet MS"/>
                <a:cs typeface="Trebuchet MS"/>
              </a:rPr>
              <a:t>sightseeing</a:t>
            </a:r>
            <a:endParaRPr sz="2500" dirty="0">
              <a:latin typeface="Trebuchet MS"/>
              <a:cs typeface="Trebuchet MS"/>
            </a:endParaRPr>
          </a:p>
          <a:p>
            <a:pPr marL="88900">
              <a:lnSpc>
                <a:spcPts val="2715"/>
              </a:lnSpc>
            </a:pPr>
            <a:r>
              <a:rPr sz="2500" spc="-145" dirty="0">
                <a:latin typeface="Trebuchet MS"/>
                <a:cs typeface="Trebuchet MS"/>
              </a:rPr>
              <a:t>01</a:t>
            </a:r>
            <a:r>
              <a:rPr sz="2475" spc="-217" baseline="31986" dirty="0">
                <a:latin typeface="Trebuchet MS"/>
                <a:cs typeface="Trebuchet MS"/>
              </a:rPr>
              <a:t>st</a:t>
            </a:r>
            <a:r>
              <a:rPr sz="2475" spc="120" baseline="31986" dirty="0">
                <a:latin typeface="Trebuchet MS"/>
                <a:cs typeface="Trebuchet MS"/>
              </a:rPr>
              <a:t> </a:t>
            </a:r>
            <a:r>
              <a:rPr lang="pl-PL" sz="2475" spc="120" baseline="31986" dirty="0" smtClean="0">
                <a:latin typeface="Trebuchet MS"/>
                <a:cs typeface="Trebuchet MS"/>
              </a:rPr>
              <a:t> </a:t>
            </a:r>
            <a:r>
              <a:rPr lang="pl-PL" sz="2475" spc="120" dirty="0" smtClean="0">
                <a:latin typeface="Trebuchet MS"/>
                <a:cs typeface="Trebuchet MS"/>
              </a:rPr>
              <a:t>-</a:t>
            </a:r>
            <a:r>
              <a:rPr lang="pl-PL" sz="2475" spc="120" baseline="31986" dirty="0" smtClean="0">
                <a:latin typeface="Trebuchet MS"/>
                <a:cs typeface="Trebuchet MS"/>
              </a:rPr>
              <a:t> </a:t>
            </a:r>
            <a:r>
              <a:rPr sz="2500" spc="-254" dirty="0" smtClean="0">
                <a:latin typeface="Trebuchet MS"/>
                <a:cs typeface="Trebuchet MS"/>
              </a:rPr>
              <a:t>Oct</a:t>
            </a:r>
            <a:r>
              <a:rPr lang="pl-PL" sz="2500" spc="-254" dirty="0" smtClean="0">
                <a:latin typeface="Trebuchet MS"/>
                <a:cs typeface="Trebuchet MS"/>
              </a:rPr>
              <a:t>ober </a:t>
            </a:r>
            <a:r>
              <a:rPr lang="pl-PL" sz="2500" spc="-254" dirty="0" err="1" smtClean="0">
                <a:latin typeface="Trebuchet MS"/>
                <a:cs typeface="Trebuchet MS"/>
              </a:rPr>
              <a:t>arrival</a:t>
            </a:r>
            <a:r>
              <a:rPr lang="pl-PL" sz="2500" spc="-254" dirty="0" smtClean="0">
                <a:latin typeface="Trebuchet MS"/>
                <a:cs typeface="Trebuchet MS"/>
              </a:rPr>
              <a:t> </a:t>
            </a:r>
            <a:r>
              <a:rPr lang="pl-PL" sz="2500" spc="-254" dirty="0" err="1" smtClean="0">
                <a:latin typeface="Trebuchet MS"/>
                <a:cs typeface="Trebuchet MS"/>
              </a:rPr>
              <a:t>in</a:t>
            </a:r>
            <a:r>
              <a:rPr lang="pl-PL" sz="2500" spc="-254" dirty="0" smtClean="0">
                <a:latin typeface="Trebuchet MS"/>
                <a:cs typeface="Trebuchet MS"/>
              </a:rPr>
              <a:t> </a:t>
            </a:r>
            <a:r>
              <a:rPr sz="2500" spc="-170" dirty="0" smtClean="0">
                <a:latin typeface="Trebuchet MS"/>
                <a:cs typeface="Trebuchet MS"/>
              </a:rPr>
              <a:t> </a:t>
            </a:r>
            <a:r>
              <a:rPr sz="2500" spc="-265" dirty="0">
                <a:latin typeface="Trebuchet MS"/>
                <a:cs typeface="Trebuchet MS"/>
              </a:rPr>
              <a:t>Kashiwa,</a:t>
            </a:r>
            <a:r>
              <a:rPr sz="2500" spc="-175" dirty="0">
                <a:latin typeface="Trebuchet MS"/>
                <a:cs typeface="Trebuchet MS"/>
              </a:rPr>
              <a:t> </a:t>
            </a:r>
            <a:r>
              <a:rPr sz="2100" spc="-215" dirty="0">
                <a:latin typeface="Trebuchet MS"/>
                <a:cs typeface="Trebuchet MS"/>
              </a:rPr>
              <a:t>meeting</a:t>
            </a:r>
            <a:r>
              <a:rPr sz="2100" spc="-140" dirty="0">
                <a:latin typeface="Trebuchet MS"/>
                <a:cs typeface="Trebuchet MS"/>
              </a:rPr>
              <a:t> </a:t>
            </a:r>
            <a:r>
              <a:rPr sz="2100" spc="-175" dirty="0">
                <a:latin typeface="Trebuchet MS"/>
                <a:cs typeface="Trebuchet MS"/>
              </a:rPr>
              <a:t>host</a:t>
            </a:r>
            <a:r>
              <a:rPr sz="2100" spc="-145" dirty="0">
                <a:latin typeface="Trebuchet MS"/>
                <a:cs typeface="Trebuchet MS"/>
              </a:rPr>
              <a:t> </a:t>
            </a:r>
            <a:r>
              <a:rPr sz="2100" spc="-204" dirty="0">
                <a:latin typeface="Trebuchet MS"/>
                <a:cs typeface="Trebuchet MS"/>
              </a:rPr>
              <a:t>families,</a:t>
            </a:r>
            <a:r>
              <a:rPr sz="2100" spc="-75" dirty="0">
                <a:latin typeface="Trebuchet MS"/>
                <a:cs typeface="Trebuchet MS"/>
              </a:rPr>
              <a:t> </a:t>
            </a:r>
            <a:r>
              <a:rPr sz="2100" spc="-229" dirty="0">
                <a:latin typeface="Trebuchet MS"/>
                <a:cs typeface="Trebuchet MS"/>
              </a:rPr>
              <a:t>wadaiko</a:t>
            </a:r>
            <a:r>
              <a:rPr sz="2100" spc="-140" dirty="0">
                <a:latin typeface="Trebuchet MS"/>
                <a:cs typeface="Trebuchet MS"/>
              </a:rPr>
              <a:t> </a:t>
            </a:r>
            <a:r>
              <a:rPr sz="2100" spc="-200" dirty="0">
                <a:latin typeface="Trebuchet MS"/>
                <a:cs typeface="Trebuchet MS"/>
              </a:rPr>
              <a:t>workshop</a:t>
            </a:r>
            <a:endParaRPr sz="2100" dirty="0">
              <a:latin typeface="Trebuchet MS"/>
              <a:cs typeface="Trebuchet MS"/>
            </a:endParaRPr>
          </a:p>
          <a:p>
            <a:pPr marL="88900">
              <a:lnSpc>
                <a:spcPts val="2860"/>
              </a:lnSpc>
              <a:tabLst>
                <a:tab pos="982663" algn="l"/>
              </a:tabLst>
            </a:pPr>
            <a:r>
              <a:rPr sz="2500" spc="-170" dirty="0">
                <a:latin typeface="Trebuchet MS"/>
                <a:cs typeface="Trebuchet MS"/>
              </a:rPr>
              <a:t>02nd</a:t>
            </a:r>
            <a:r>
              <a:rPr sz="2500" spc="-180" dirty="0">
                <a:latin typeface="Trebuchet MS"/>
                <a:cs typeface="Trebuchet MS"/>
              </a:rPr>
              <a:t> </a:t>
            </a:r>
            <a:r>
              <a:rPr sz="2500" spc="-160" dirty="0" smtClean="0">
                <a:latin typeface="Trebuchet MS"/>
                <a:cs typeface="Trebuchet MS"/>
              </a:rPr>
              <a:t>-</a:t>
            </a:r>
            <a:r>
              <a:rPr lang="pl-PL" sz="2500" dirty="0" smtClean="0">
                <a:latin typeface="Trebuchet MS"/>
                <a:cs typeface="Trebuchet MS"/>
              </a:rPr>
              <a:t> </a:t>
            </a:r>
            <a:r>
              <a:rPr sz="2500" spc="-210" dirty="0" smtClean="0">
                <a:latin typeface="Trebuchet MS"/>
                <a:cs typeface="Trebuchet MS"/>
              </a:rPr>
              <a:t>K</a:t>
            </a:r>
            <a:r>
              <a:rPr sz="2500" spc="-200" dirty="0" smtClean="0">
                <a:latin typeface="Trebuchet MS"/>
                <a:cs typeface="Trebuchet MS"/>
              </a:rPr>
              <a:t>ashi</a:t>
            </a:r>
            <a:r>
              <a:rPr sz="2500" spc="-355" dirty="0" smtClean="0">
                <a:latin typeface="Trebuchet MS"/>
                <a:cs typeface="Trebuchet MS"/>
              </a:rPr>
              <a:t>w</a:t>
            </a:r>
            <a:r>
              <a:rPr sz="2500" spc="-290" dirty="0" smtClean="0">
                <a:latin typeface="Trebuchet MS"/>
                <a:cs typeface="Trebuchet MS"/>
              </a:rPr>
              <a:t>a</a:t>
            </a:r>
            <a:r>
              <a:rPr sz="2500" spc="-180" dirty="0" smtClean="0">
                <a:latin typeface="Trebuchet MS"/>
                <a:cs typeface="Trebuchet MS"/>
              </a:rPr>
              <a:t> </a:t>
            </a:r>
            <a:r>
              <a:rPr sz="2500" spc="-190" dirty="0">
                <a:latin typeface="Trebuchet MS"/>
                <a:cs typeface="Trebuchet MS"/>
              </a:rPr>
              <a:t>sightseeing</a:t>
            </a:r>
            <a:endParaRPr sz="2500" dirty="0">
              <a:latin typeface="Trebuchet MS"/>
              <a:cs typeface="Trebuchet MS"/>
            </a:endParaRPr>
          </a:p>
          <a:p>
            <a:pPr marL="88900" marR="824865">
              <a:lnSpc>
                <a:spcPts val="2860"/>
              </a:lnSpc>
              <a:spcBef>
                <a:spcPts val="140"/>
              </a:spcBef>
              <a:tabLst>
                <a:tab pos="954405" algn="l"/>
                <a:tab pos="1033144" algn="l"/>
              </a:tabLst>
            </a:pPr>
            <a:r>
              <a:rPr sz="2500" spc="-110" dirty="0">
                <a:latin typeface="Trebuchet MS"/>
                <a:cs typeface="Trebuchet MS"/>
              </a:rPr>
              <a:t>03</a:t>
            </a:r>
            <a:r>
              <a:rPr sz="2475" spc="-165" baseline="31986" dirty="0">
                <a:latin typeface="Trebuchet MS"/>
                <a:cs typeface="Trebuchet MS"/>
              </a:rPr>
              <a:t>rd</a:t>
            </a:r>
            <a:r>
              <a:rPr sz="2475" spc="104" baseline="31986" dirty="0">
                <a:latin typeface="Trebuchet MS"/>
                <a:cs typeface="Trebuchet MS"/>
              </a:rPr>
              <a:t> </a:t>
            </a:r>
            <a:r>
              <a:rPr sz="2500" spc="-160" dirty="0" smtClean="0">
                <a:latin typeface="Trebuchet MS"/>
                <a:cs typeface="Trebuchet MS"/>
              </a:rPr>
              <a:t>-</a:t>
            </a:r>
            <a:r>
              <a:rPr lang="pl-PL" sz="2500" spc="-160" dirty="0" smtClean="0">
                <a:latin typeface="Trebuchet MS"/>
                <a:cs typeface="Trebuchet MS"/>
              </a:rPr>
              <a:t>   </a:t>
            </a:r>
            <a:r>
              <a:rPr sz="2500" spc="-315" dirty="0" smtClean="0">
                <a:latin typeface="Trebuchet MS"/>
                <a:cs typeface="Trebuchet MS"/>
              </a:rPr>
              <a:t>T</a:t>
            </a:r>
            <a:r>
              <a:rPr lang="pl-PL" sz="2500" spc="-315" dirty="0" err="1" smtClean="0">
                <a:latin typeface="Trebuchet MS"/>
                <a:cs typeface="Trebuchet MS"/>
              </a:rPr>
              <a:t>okyo</a:t>
            </a:r>
            <a:r>
              <a:rPr sz="2500" spc="-175" dirty="0" smtClean="0">
                <a:latin typeface="Trebuchet MS"/>
                <a:cs typeface="Trebuchet MS"/>
              </a:rPr>
              <a:t> </a:t>
            </a:r>
            <a:r>
              <a:rPr sz="2500" spc="-210" dirty="0">
                <a:latin typeface="Trebuchet MS"/>
                <a:cs typeface="Trebuchet MS"/>
              </a:rPr>
              <a:t>sightseeing,</a:t>
            </a:r>
            <a:r>
              <a:rPr sz="2500" spc="-180" dirty="0">
                <a:latin typeface="Trebuchet MS"/>
                <a:cs typeface="Trebuchet MS"/>
              </a:rPr>
              <a:t> </a:t>
            </a:r>
            <a:r>
              <a:rPr sz="2500" spc="-254" dirty="0">
                <a:latin typeface="Trebuchet MS"/>
                <a:cs typeface="Trebuchet MS"/>
              </a:rPr>
              <a:t>meeting</a:t>
            </a:r>
            <a:r>
              <a:rPr sz="2500" spc="-180" dirty="0">
                <a:latin typeface="Trebuchet MS"/>
                <a:cs typeface="Trebuchet MS"/>
              </a:rPr>
              <a:t> </a:t>
            </a:r>
            <a:r>
              <a:rPr sz="2500" spc="-250" dirty="0">
                <a:latin typeface="Trebuchet MS"/>
                <a:cs typeface="Trebuchet MS"/>
              </a:rPr>
              <a:t>with</a:t>
            </a:r>
            <a:r>
              <a:rPr sz="2500" spc="-180" dirty="0">
                <a:latin typeface="Trebuchet MS"/>
                <a:cs typeface="Trebuchet MS"/>
              </a:rPr>
              <a:t> </a:t>
            </a:r>
            <a:r>
              <a:rPr sz="2500" spc="-260" dirty="0">
                <a:latin typeface="Trebuchet MS"/>
                <a:cs typeface="Trebuchet MS"/>
              </a:rPr>
              <a:t>the</a:t>
            </a:r>
            <a:r>
              <a:rPr sz="2500" spc="-180" dirty="0">
                <a:latin typeface="Trebuchet MS"/>
                <a:cs typeface="Trebuchet MS"/>
              </a:rPr>
              <a:t> </a:t>
            </a:r>
            <a:r>
              <a:rPr sz="2500" spc="-195" dirty="0">
                <a:latin typeface="Trebuchet MS"/>
                <a:cs typeface="Trebuchet MS"/>
              </a:rPr>
              <a:t>Polish</a:t>
            </a:r>
            <a:r>
              <a:rPr sz="2500" spc="-180" dirty="0">
                <a:latin typeface="Trebuchet MS"/>
                <a:cs typeface="Trebuchet MS"/>
              </a:rPr>
              <a:t> </a:t>
            </a:r>
            <a:r>
              <a:rPr sz="2500" spc="-235" dirty="0">
                <a:latin typeface="Trebuchet MS"/>
                <a:cs typeface="Trebuchet MS"/>
              </a:rPr>
              <a:t>Ambassador </a:t>
            </a:r>
            <a:r>
              <a:rPr sz="2500" spc="-740" dirty="0">
                <a:latin typeface="Trebuchet MS"/>
                <a:cs typeface="Trebuchet MS"/>
              </a:rPr>
              <a:t> </a:t>
            </a:r>
            <a:endParaRPr lang="pl-PL" sz="2500" spc="-740" smtClean="0">
              <a:latin typeface="Trebuchet MS"/>
              <a:cs typeface="Trebuchet MS"/>
            </a:endParaRPr>
          </a:p>
          <a:p>
            <a:pPr marL="88900" marR="824865">
              <a:lnSpc>
                <a:spcPts val="2860"/>
              </a:lnSpc>
              <a:spcBef>
                <a:spcPts val="140"/>
              </a:spcBef>
              <a:tabLst>
                <a:tab pos="954405" algn="l"/>
                <a:tab pos="1033144" algn="l"/>
              </a:tabLst>
            </a:pPr>
            <a:r>
              <a:rPr sz="2500" spc="-150" smtClean="0">
                <a:latin typeface="Trebuchet MS"/>
                <a:cs typeface="Trebuchet MS"/>
              </a:rPr>
              <a:t>04th</a:t>
            </a:r>
            <a:r>
              <a:rPr sz="2500" spc="-180" smtClean="0">
                <a:latin typeface="Trebuchet MS"/>
                <a:cs typeface="Trebuchet MS"/>
              </a:rPr>
              <a:t> </a:t>
            </a:r>
            <a:r>
              <a:rPr sz="2500" spc="-160" dirty="0">
                <a:latin typeface="Trebuchet MS"/>
                <a:cs typeface="Trebuchet MS"/>
              </a:rPr>
              <a:t>-</a:t>
            </a:r>
            <a:r>
              <a:rPr sz="2500" dirty="0">
                <a:latin typeface="Trebuchet MS"/>
                <a:cs typeface="Trebuchet MS"/>
              </a:rPr>
              <a:t>	</a:t>
            </a:r>
            <a:r>
              <a:rPr sz="2500" spc="-705" dirty="0">
                <a:latin typeface="Trebuchet MS"/>
                <a:cs typeface="Trebuchet MS"/>
              </a:rPr>
              <a:t> </a:t>
            </a:r>
            <a:r>
              <a:rPr lang="pl-PL" sz="2500" spc="-580" dirty="0" smtClean="0">
                <a:latin typeface="Trebuchet MS" pitchFamily="34" charset="0"/>
                <a:cs typeface="Trebuchet MS"/>
              </a:rPr>
              <a:t>T o </a:t>
            </a:r>
            <a:r>
              <a:rPr sz="2500" spc="-180" dirty="0" smtClean="0">
                <a:latin typeface="Trebuchet MS" pitchFamily="34" charset="0"/>
                <a:cs typeface="Trebuchet MS"/>
              </a:rPr>
              <a:t> </a:t>
            </a:r>
            <a:r>
              <a:rPr lang="pl-PL" sz="2500" spc="-180" dirty="0" err="1" smtClean="0">
                <a:latin typeface="Trebuchet MS" pitchFamily="34" charset="0"/>
                <a:cs typeface="Trebuchet MS"/>
              </a:rPr>
              <a:t>kyo</a:t>
            </a:r>
            <a:r>
              <a:rPr lang="pl-PL" sz="2500" spc="-180" dirty="0" smtClean="0">
                <a:latin typeface="Trebuchet MS" pitchFamily="34" charset="0"/>
                <a:cs typeface="Trebuchet MS"/>
              </a:rPr>
              <a:t> </a:t>
            </a:r>
            <a:r>
              <a:rPr sz="2500" spc="-210" dirty="0" smtClean="0">
                <a:latin typeface="Trebuchet MS"/>
                <a:cs typeface="Trebuchet MS"/>
              </a:rPr>
              <a:t>sightseeing</a:t>
            </a:r>
            <a:r>
              <a:rPr sz="2500" spc="-210" dirty="0">
                <a:latin typeface="Trebuchet MS"/>
                <a:cs typeface="Trebuchet MS"/>
              </a:rPr>
              <a:t>,</a:t>
            </a:r>
            <a:r>
              <a:rPr sz="2500" spc="-180" dirty="0">
                <a:latin typeface="Trebuchet MS"/>
                <a:cs typeface="Trebuchet MS"/>
              </a:rPr>
              <a:t> </a:t>
            </a:r>
            <a:r>
              <a:rPr sz="2500" spc="-235" dirty="0">
                <a:latin typeface="Trebuchet MS"/>
                <a:cs typeface="Trebuchet MS"/>
              </a:rPr>
              <a:t>f</a:t>
            </a:r>
            <a:r>
              <a:rPr sz="2500" spc="-265" dirty="0">
                <a:latin typeface="Trebuchet MS"/>
                <a:cs typeface="Trebuchet MS"/>
              </a:rPr>
              <a:t>a</a:t>
            </a:r>
            <a:r>
              <a:rPr sz="2500" spc="-204" dirty="0">
                <a:latin typeface="Trebuchet MS"/>
                <a:cs typeface="Trebuchet MS"/>
              </a:rPr>
              <a:t>r</a:t>
            </a:r>
            <a:r>
              <a:rPr sz="2500" spc="-315" dirty="0">
                <a:latin typeface="Trebuchet MS"/>
                <a:cs typeface="Trebuchet MS"/>
              </a:rPr>
              <a:t>e</a:t>
            </a:r>
            <a:r>
              <a:rPr sz="2500" spc="-254" dirty="0">
                <a:latin typeface="Trebuchet MS"/>
                <a:cs typeface="Trebuchet MS"/>
              </a:rPr>
              <a:t>well</a:t>
            </a:r>
            <a:r>
              <a:rPr sz="2500" spc="-180" dirty="0">
                <a:latin typeface="Trebuchet MS"/>
                <a:cs typeface="Trebuchet MS"/>
              </a:rPr>
              <a:t> </a:t>
            </a:r>
            <a:r>
              <a:rPr sz="2500" spc="-254" dirty="0">
                <a:latin typeface="Trebuchet MS"/>
                <a:cs typeface="Trebuchet MS"/>
              </a:rPr>
              <a:t>meeting</a:t>
            </a:r>
            <a:r>
              <a:rPr sz="2500" spc="-180" dirty="0">
                <a:latin typeface="Trebuchet MS"/>
                <a:cs typeface="Trebuchet MS"/>
              </a:rPr>
              <a:t> </a:t>
            </a:r>
            <a:r>
              <a:rPr sz="2500" spc="-250" dirty="0">
                <a:latin typeface="Trebuchet MS"/>
                <a:cs typeface="Trebuchet MS"/>
              </a:rPr>
              <a:t>with</a:t>
            </a:r>
            <a:r>
              <a:rPr sz="2500" spc="-180" dirty="0">
                <a:latin typeface="Trebuchet MS"/>
                <a:cs typeface="Trebuchet MS"/>
              </a:rPr>
              <a:t> </a:t>
            </a:r>
            <a:r>
              <a:rPr sz="2500" spc="-260" dirty="0">
                <a:latin typeface="Trebuchet MS"/>
                <a:cs typeface="Trebuchet MS"/>
              </a:rPr>
              <a:t>the</a:t>
            </a:r>
            <a:r>
              <a:rPr sz="2500" spc="-180" dirty="0">
                <a:latin typeface="Trebuchet MS"/>
                <a:cs typeface="Trebuchet MS"/>
              </a:rPr>
              <a:t> </a:t>
            </a:r>
            <a:r>
              <a:rPr sz="2500" spc="-165" dirty="0">
                <a:latin typeface="Trebuchet MS"/>
                <a:cs typeface="Trebuchet MS"/>
              </a:rPr>
              <a:t>hosts  </a:t>
            </a:r>
            <a:endParaRPr lang="pl-PL" sz="2500" spc="-165" dirty="0" smtClean="0">
              <a:latin typeface="Trebuchet MS"/>
              <a:cs typeface="Trebuchet MS"/>
            </a:endParaRPr>
          </a:p>
          <a:p>
            <a:pPr marL="88900" marR="824865">
              <a:lnSpc>
                <a:spcPts val="2860"/>
              </a:lnSpc>
              <a:spcBef>
                <a:spcPts val="140"/>
              </a:spcBef>
              <a:tabLst>
                <a:tab pos="954405" algn="l"/>
                <a:tab pos="1033144" algn="l"/>
              </a:tabLst>
            </a:pPr>
            <a:r>
              <a:rPr sz="2500" spc="-150" dirty="0" smtClean="0">
                <a:latin typeface="Trebuchet MS"/>
                <a:cs typeface="Trebuchet MS"/>
              </a:rPr>
              <a:t>05th</a:t>
            </a:r>
            <a:r>
              <a:rPr sz="2500" spc="-180" dirty="0" smtClean="0">
                <a:latin typeface="Trebuchet MS"/>
                <a:cs typeface="Trebuchet MS"/>
              </a:rPr>
              <a:t> </a:t>
            </a:r>
            <a:r>
              <a:rPr sz="2500" spc="-160" dirty="0">
                <a:latin typeface="Trebuchet MS"/>
                <a:cs typeface="Trebuchet MS"/>
              </a:rPr>
              <a:t>-</a:t>
            </a:r>
            <a:r>
              <a:rPr sz="2500" dirty="0">
                <a:latin typeface="Trebuchet MS"/>
                <a:cs typeface="Trebuchet MS"/>
              </a:rPr>
              <a:t>		</a:t>
            </a:r>
            <a:r>
              <a:rPr sz="2500" spc="-285" dirty="0">
                <a:latin typeface="Trebuchet MS"/>
                <a:cs typeface="Trebuchet MS"/>
              </a:rPr>
              <a:t>L</a:t>
            </a:r>
            <a:r>
              <a:rPr sz="2500" spc="-305" dirty="0">
                <a:latin typeface="Trebuchet MS"/>
                <a:cs typeface="Trebuchet MS"/>
              </a:rPr>
              <a:t>ea</a:t>
            </a:r>
            <a:r>
              <a:rPr sz="2500" spc="-204" dirty="0">
                <a:latin typeface="Trebuchet MS"/>
                <a:cs typeface="Trebuchet MS"/>
              </a:rPr>
              <a:t>ving</a:t>
            </a:r>
            <a:r>
              <a:rPr sz="2500" spc="-180" dirty="0">
                <a:latin typeface="Trebuchet MS"/>
                <a:cs typeface="Trebuchet MS"/>
              </a:rPr>
              <a:t> </a:t>
            </a:r>
            <a:r>
              <a:rPr sz="2500" spc="-315" dirty="0">
                <a:latin typeface="Trebuchet MS"/>
                <a:cs typeface="Trebuchet MS"/>
              </a:rPr>
              <a:t>Japan</a:t>
            </a:r>
            <a:endParaRPr sz="2500" dirty="0">
              <a:latin typeface="Trebuchet MS"/>
              <a:cs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7425" y="530750"/>
            <a:ext cx="3533775" cy="411480"/>
          </a:xfrm>
          <a:custGeom>
            <a:avLst/>
            <a:gdLst/>
            <a:ahLst/>
            <a:cxnLst/>
            <a:rect l="l" t="t" r="r" b="b"/>
            <a:pathLst>
              <a:path w="3533775" h="411480">
                <a:moveTo>
                  <a:pt x="3533242" y="411479"/>
                </a:moveTo>
                <a:lnTo>
                  <a:pt x="0" y="411479"/>
                </a:lnTo>
                <a:lnTo>
                  <a:pt x="0" y="0"/>
                </a:lnTo>
                <a:lnTo>
                  <a:pt x="3533242" y="0"/>
                </a:lnTo>
                <a:lnTo>
                  <a:pt x="3533242" y="411479"/>
                </a:lnTo>
                <a:close/>
              </a:path>
            </a:pathLst>
          </a:custGeom>
          <a:solidFill>
            <a:srgbClr val="F7E71B"/>
          </a:solidFill>
        </p:spPr>
        <p:txBody>
          <a:bodyPr wrap="square" lIns="0" tIns="0" rIns="0" bIns="0" rtlCol="0"/>
          <a:lstStyle/>
          <a:p>
            <a:endParaRPr/>
          </a:p>
        </p:txBody>
      </p:sp>
      <p:sp>
        <p:nvSpPr>
          <p:cNvPr id="3" name="object 3"/>
          <p:cNvSpPr txBox="1">
            <a:spLocks noGrp="1"/>
          </p:cNvSpPr>
          <p:nvPr>
            <p:ph type="title"/>
          </p:nvPr>
        </p:nvSpPr>
        <p:spPr>
          <a:xfrm>
            <a:off x="384725" y="504333"/>
            <a:ext cx="3559175" cy="436880"/>
          </a:xfrm>
          <a:prstGeom prst="rect">
            <a:avLst/>
          </a:prstGeom>
        </p:spPr>
        <p:txBody>
          <a:bodyPr vert="horz" wrap="square" lIns="0" tIns="12700" rIns="0" bIns="0" rtlCol="0">
            <a:spAutoFit/>
          </a:bodyPr>
          <a:lstStyle/>
          <a:p>
            <a:pPr marL="12700">
              <a:lnSpc>
                <a:spcPct val="100000"/>
              </a:lnSpc>
              <a:spcBef>
                <a:spcPts val="100"/>
              </a:spcBef>
            </a:pPr>
            <a:r>
              <a:rPr sz="2700" b="1" spc="-145" dirty="0">
                <a:latin typeface="Trebuchet MS"/>
                <a:cs typeface="Trebuchet MS"/>
              </a:rPr>
              <a:t>School</a:t>
            </a:r>
            <a:r>
              <a:rPr sz="2700" b="1" spc="-125" dirty="0">
                <a:latin typeface="Trebuchet MS"/>
                <a:cs typeface="Trebuchet MS"/>
              </a:rPr>
              <a:t> </a:t>
            </a:r>
            <a:r>
              <a:rPr sz="2700" b="1" spc="-155" dirty="0">
                <a:latin typeface="Trebuchet MS"/>
                <a:cs typeface="Trebuchet MS"/>
              </a:rPr>
              <a:t>Address</a:t>
            </a:r>
            <a:r>
              <a:rPr sz="2700" b="1" spc="-125" dirty="0">
                <a:latin typeface="Trebuchet MS"/>
                <a:cs typeface="Trebuchet MS"/>
              </a:rPr>
              <a:t> </a:t>
            </a:r>
            <a:r>
              <a:rPr sz="2700" b="1" spc="-160" dirty="0">
                <a:latin typeface="Trebuchet MS"/>
                <a:cs typeface="Trebuchet MS"/>
              </a:rPr>
              <a:t>in</a:t>
            </a:r>
            <a:r>
              <a:rPr sz="2700" b="1" spc="-125" dirty="0">
                <a:latin typeface="Trebuchet MS"/>
                <a:cs typeface="Trebuchet MS"/>
              </a:rPr>
              <a:t> </a:t>
            </a:r>
            <a:r>
              <a:rPr sz="2700" b="1" spc="-105" dirty="0">
                <a:latin typeface="Trebuchet MS"/>
                <a:cs typeface="Trebuchet MS"/>
              </a:rPr>
              <a:t>P</a:t>
            </a:r>
            <a:r>
              <a:rPr sz="2700" b="1" spc="-185" dirty="0">
                <a:latin typeface="Trebuchet MS"/>
                <a:cs typeface="Trebuchet MS"/>
              </a:rPr>
              <a:t>oland</a:t>
            </a:r>
            <a:endParaRPr sz="2700">
              <a:latin typeface="Trebuchet MS"/>
              <a:cs typeface="Trebuchet MS"/>
            </a:endParaRPr>
          </a:p>
        </p:txBody>
      </p:sp>
      <p:sp>
        <p:nvSpPr>
          <p:cNvPr id="4" name="object 4"/>
          <p:cNvSpPr txBox="1"/>
          <p:nvPr/>
        </p:nvSpPr>
        <p:spPr>
          <a:xfrm>
            <a:off x="384724" y="1140992"/>
            <a:ext cx="7006675" cy="3223895"/>
          </a:xfrm>
          <a:prstGeom prst="rect">
            <a:avLst/>
          </a:prstGeom>
        </p:spPr>
        <p:txBody>
          <a:bodyPr vert="horz" wrap="square" lIns="0" tIns="167005" rIns="0" bIns="0" rtlCol="0">
            <a:spAutoFit/>
          </a:bodyPr>
          <a:lstStyle/>
          <a:p>
            <a:pPr marL="12700">
              <a:lnSpc>
                <a:spcPct val="100000"/>
              </a:lnSpc>
              <a:spcBef>
                <a:spcPts val="1315"/>
              </a:spcBef>
            </a:pPr>
            <a:r>
              <a:rPr sz="2300" b="1" spc="-10" dirty="0">
                <a:solidFill>
                  <a:srgbClr val="EB1E95"/>
                </a:solidFill>
                <a:latin typeface="Roboto"/>
                <a:cs typeface="Roboto"/>
              </a:rPr>
              <a:t>II</a:t>
            </a:r>
            <a:r>
              <a:rPr sz="2300" b="1" spc="-15" dirty="0">
                <a:solidFill>
                  <a:srgbClr val="EB1E95"/>
                </a:solidFill>
                <a:latin typeface="Roboto"/>
                <a:cs typeface="Roboto"/>
              </a:rPr>
              <a:t> </a:t>
            </a:r>
            <a:r>
              <a:rPr sz="2300" b="1" spc="-5" dirty="0">
                <a:solidFill>
                  <a:srgbClr val="EB1E95"/>
                </a:solidFill>
                <a:latin typeface="Roboto"/>
                <a:cs typeface="Roboto"/>
              </a:rPr>
              <a:t>High</a:t>
            </a:r>
            <a:r>
              <a:rPr sz="2300" b="1" spc="-15" dirty="0">
                <a:solidFill>
                  <a:srgbClr val="EB1E95"/>
                </a:solidFill>
                <a:latin typeface="Roboto"/>
                <a:cs typeface="Roboto"/>
              </a:rPr>
              <a:t> </a:t>
            </a:r>
            <a:r>
              <a:rPr sz="2300" b="1" spc="-10" dirty="0">
                <a:solidFill>
                  <a:srgbClr val="EB1E95"/>
                </a:solidFill>
                <a:latin typeface="Roboto"/>
                <a:cs typeface="Roboto"/>
              </a:rPr>
              <a:t>School.</a:t>
            </a:r>
            <a:r>
              <a:rPr sz="2300" b="1" spc="-15" dirty="0">
                <a:solidFill>
                  <a:srgbClr val="EB1E95"/>
                </a:solidFill>
                <a:latin typeface="Roboto"/>
                <a:cs typeface="Roboto"/>
              </a:rPr>
              <a:t> </a:t>
            </a:r>
            <a:r>
              <a:rPr sz="2300" b="1" spc="-10" dirty="0">
                <a:solidFill>
                  <a:srgbClr val="EB1E95"/>
                </a:solidFill>
                <a:latin typeface="Roboto"/>
                <a:cs typeface="Roboto"/>
              </a:rPr>
              <a:t>Narutowicz</a:t>
            </a:r>
            <a:endParaRPr sz="2300" dirty="0">
              <a:latin typeface="Roboto"/>
              <a:cs typeface="Roboto"/>
            </a:endParaRPr>
          </a:p>
          <a:p>
            <a:pPr marL="12700" marR="452755">
              <a:lnSpc>
                <a:spcPts val="5340"/>
              </a:lnSpc>
              <a:spcBef>
                <a:spcPts val="315"/>
              </a:spcBef>
            </a:pPr>
            <a:r>
              <a:rPr sz="3000" b="1" spc="-10" dirty="0">
                <a:latin typeface="Roboto"/>
                <a:cs typeface="Roboto"/>
              </a:rPr>
              <a:t>II </a:t>
            </a:r>
            <a:r>
              <a:rPr sz="3000" b="1" spc="-5" dirty="0">
                <a:latin typeface="Roboto"/>
                <a:cs typeface="Roboto"/>
              </a:rPr>
              <a:t>Liceum </a:t>
            </a:r>
            <a:r>
              <a:rPr sz="3000" b="1" dirty="0">
                <a:latin typeface="Roboto"/>
                <a:cs typeface="Roboto"/>
              </a:rPr>
              <a:t>Ogólnokształcące </a:t>
            </a:r>
            <a:r>
              <a:rPr sz="3000" b="1" spc="-5" dirty="0">
                <a:latin typeface="Roboto"/>
                <a:cs typeface="Roboto"/>
              </a:rPr>
              <a:t>w </a:t>
            </a:r>
            <a:r>
              <a:rPr sz="3000" b="1" spc="10" dirty="0">
                <a:latin typeface="Roboto"/>
                <a:cs typeface="Roboto"/>
              </a:rPr>
              <a:t>Łodzi, </a:t>
            </a:r>
            <a:r>
              <a:rPr sz="3000" b="1" spc="-735" dirty="0">
                <a:latin typeface="Roboto"/>
                <a:cs typeface="Roboto"/>
              </a:rPr>
              <a:t> </a:t>
            </a:r>
            <a:r>
              <a:rPr sz="3000" b="1" spc="-15" dirty="0">
                <a:latin typeface="Roboto"/>
                <a:cs typeface="Roboto"/>
              </a:rPr>
              <a:t>ul.</a:t>
            </a:r>
            <a:r>
              <a:rPr sz="3000" b="1" spc="-10" dirty="0">
                <a:latin typeface="Roboto"/>
                <a:cs typeface="Roboto"/>
              </a:rPr>
              <a:t> </a:t>
            </a:r>
            <a:r>
              <a:rPr sz="3000" b="1" spc="-5" dirty="0">
                <a:latin typeface="Roboto"/>
                <a:cs typeface="Roboto"/>
              </a:rPr>
              <a:t>Nowa </a:t>
            </a:r>
            <a:r>
              <a:rPr sz="3000" b="1" spc="-25" dirty="0">
                <a:latin typeface="Roboto"/>
                <a:cs typeface="Roboto"/>
              </a:rPr>
              <a:t>11/13</a:t>
            </a:r>
            <a:endParaRPr sz="3000" dirty="0">
              <a:latin typeface="Roboto"/>
              <a:cs typeface="Roboto"/>
            </a:endParaRPr>
          </a:p>
          <a:p>
            <a:pPr marL="12700">
              <a:lnSpc>
                <a:spcPct val="100000"/>
              </a:lnSpc>
              <a:spcBef>
                <a:spcPts val="1270"/>
              </a:spcBef>
              <a:tabLst>
                <a:tab pos="2626995" algn="l"/>
              </a:tabLst>
            </a:pPr>
            <a:r>
              <a:rPr sz="3000" b="1" spc="-5" dirty="0">
                <a:latin typeface="Roboto"/>
                <a:cs typeface="Roboto"/>
              </a:rPr>
              <a:t>90 </a:t>
            </a:r>
            <a:r>
              <a:rPr sz="3000" b="1" spc="-145" dirty="0">
                <a:latin typeface="Roboto"/>
                <a:cs typeface="Roboto"/>
              </a:rPr>
              <a:t>-</a:t>
            </a:r>
            <a:r>
              <a:rPr sz="3000" b="1" dirty="0">
                <a:latin typeface="Roboto"/>
                <a:cs typeface="Roboto"/>
              </a:rPr>
              <a:t> </a:t>
            </a:r>
            <a:r>
              <a:rPr sz="3000" b="1" spc="-5" dirty="0">
                <a:latin typeface="Roboto"/>
                <a:cs typeface="Roboto"/>
              </a:rPr>
              <a:t>031</a:t>
            </a:r>
            <a:r>
              <a:rPr sz="3000" b="1" dirty="0">
                <a:latin typeface="Roboto"/>
                <a:cs typeface="Roboto"/>
              </a:rPr>
              <a:t> </a:t>
            </a:r>
            <a:r>
              <a:rPr sz="3000" b="1" spc="30" dirty="0">
                <a:latin typeface="Roboto"/>
                <a:cs typeface="Roboto"/>
              </a:rPr>
              <a:t>Łódź	</a:t>
            </a:r>
            <a:r>
              <a:rPr sz="3000" b="1" spc="10" dirty="0">
                <a:latin typeface="Roboto"/>
                <a:cs typeface="Roboto"/>
              </a:rPr>
              <a:t>POLAND</a:t>
            </a:r>
            <a:endParaRPr sz="3000" dirty="0">
              <a:latin typeface="Roboto"/>
              <a:cs typeface="Roboto"/>
            </a:endParaRPr>
          </a:p>
          <a:p>
            <a:pPr marL="12700">
              <a:lnSpc>
                <a:spcPct val="100000"/>
              </a:lnSpc>
              <a:spcBef>
                <a:spcPts val="1739"/>
              </a:spcBef>
            </a:pPr>
            <a:r>
              <a:rPr sz="3000" b="1" u="heavy" spc="-30" dirty="0">
                <a:solidFill>
                  <a:srgbClr val="0F9D58"/>
                </a:solidFill>
                <a:uFill>
                  <a:solidFill>
                    <a:srgbClr val="0F9D58"/>
                  </a:solidFill>
                </a:uFill>
                <a:latin typeface="Roboto"/>
                <a:cs typeface="Roboto"/>
                <a:hlinkClick r:id="rId2"/>
              </a:rPr>
              <a:t>https://www.facebook.com/dwojkalodz</a:t>
            </a:r>
            <a:endParaRPr sz="3000" dirty="0">
              <a:latin typeface="Roboto"/>
              <a:cs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7425" y="530750"/>
            <a:ext cx="6362700" cy="411480"/>
          </a:xfrm>
          <a:custGeom>
            <a:avLst/>
            <a:gdLst/>
            <a:ahLst/>
            <a:cxnLst/>
            <a:rect l="l" t="t" r="r" b="b"/>
            <a:pathLst>
              <a:path w="6362700" h="411480">
                <a:moveTo>
                  <a:pt x="6362402" y="411479"/>
                </a:moveTo>
                <a:lnTo>
                  <a:pt x="0" y="411479"/>
                </a:lnTo>
                <a:lnTo>
                  <a:pt x="0" y="0"/>
                </a:lnTo>
                <a:lnTo>
                  <a:pt x="6362402" y="0"/>
                </a:lnTo>
                <a:lnTo>
                  <a:pt x="6362402" y="411479"/>
                </a:lnTo>
                <a:close/>
              </a:path>
            </a:pathLst>
          </a:custGeom>
          <a:solidFill>
            <a:srgbClr val="F7E71B"/>
          </a:solidFill>
        </p:spPr>
        <p:txBody>
          <a:bodyPr wrap="square" lIns="0" tIns="0" rIns="0" bIns="0" rtlCol="0"/>
          <a:lstStyle/>
          <a:p>
            <a:endParaRPr/>
          </a:p>
        </p:txBody>
      </p:sp>
      <p:sp>
        <p:nvSpPr>
          <p:cNvPr id="3" name="object 3"/>
          <p:cNvSpPr txBox="1"/>
          <p:nvPr/>
        </p:nvSpPr>
        <p:spPr>
          <a:xfrm>
            <a:off x="397425" y="565254"/>
            <a:ext cx="6360160" cy="2336800"/>
          </a:xfrm>
          <a:prstGeom prst="rect">
            <a:avLst/>
          </a:prstGeom>
        </p:spPr>
        <p:txBody>
          <a:bodyPr vert="horz" wrap="square" lIns="0" tIns="0" rIns="0" bIns="0" rtlCol="0">
            <a:spAutoFit/>
          </a:bodyPr>
          <a:lstStyle/>
          <a:p>
            <a:pPr>
              <a:lnSpc>
                <a:spcPts val="2860"/>
              </a:lnSpc>
            </a:pPr>
            <a:r>
              <a:rPr sz="2700" spc="-5" dirty="0">
                <a:latin typeface="MS PGothic"/>
                <a:cs typeface="MS PGothic"/>
              </a:rPr>
              <a:t>ウッジ第二高校との交流プログラムについて</a:t>
            </a:r>
            <a:endParaRPr sz="2700">
              <a:latin typeface="MS PGothic"/>
              <a:cs typeface="MS PGothic"/>
            </a:endParaRPr>
          </a:p>
          <a:p>
            <a:pPr>
              <a:lnSpc>
                <a:spcPct val="100000"/>
              </a:lnSpc>
            </a:pPr>
            <a:endParaRPr sz="2700">
              <a:latin typeface="MS PGothic"/>
              <a:cs typeface="MS PGothic"/>
            </a:endParaRPr>
          </a:p>
          <a:p>
            <a:pPr>
              <a:lnSpc>
                <a:spcPct val="100000"/>
              </a:lnSpc>
            </a:pPr>
            <a:endParaRPr sz="2700">
              <a:latin typeface="MS PGothic"/>
              <a:cs typeface="MS PGothic"/>
            </a:endParaRPr>
          </a:p>
          <a:p>
            <a:pPr>
              <a:lnSpc>
                <a:spcPct val="100000"/>
              </a:lnSpc>
            </a:pPr>
            <a:endParaRPr sz="2700">
              <a:latin typeface="MS PGothic"/>
              <a:cs typeface="MS PGothic"/>
            </a:endParaRPr>
          </a:p>
          <a:p>
            <a:pPr>
              <a:lnSpc>
                <a:spcPct val="100000"/>
              </a:lnSpc>
              <a:spcBef>
                <a:spcPts val="55"/>
              </a:spcBef>
            </a:pPr>
            <a:endParaRPr sz="2850">
              <a:latin typeface="MS PGothic"/>
              <a:cs typeface="MS PGothic"/>
            </a:endParaRPr>
          </a:p>
          <a:p>
            <a:pPr>
              <a:lnSpc>
                <a:spcPct val="100000"/>
              </a:lnSpc>
            </a:pPr>
            <a:r>
              <a:rPr sz="1200" spc="-5" dirty="0">
                <a:solidFill>
                  <a:srgbClr val="222222"/>
                </a:solidFill>
                <a:latin typeface="Arial MT"/>
                <a:cs typeface="Arial MT"/>
              </a:rPr>
              <a:t>2019</a:t>
            </a:r>
            <a:r>
              <a:rPr sz="1200" dirty="0">
                <a:solidFill>
                  <a:srgbClr val="222222"/>
                </a:solidFill>
                <a:latin typeface="MS PGothic"/>
                <a:cs typeface="MS PGothic"/>
              </a:rPr>
              <a:t>年に国交樹立</a:t>
            </a:r>
            <a:r>
              <a:rPr sz="1200" spc="-5" dirty="0">
                <a:solidFill>
                  <a:srgbClr val="222222"/>
                </a:solidFill>
                <a:latin typeface="Arial MT"/>
                <a:cs typeface="Arial MT"/>
              </a:rPr>
              <a:t>100</a:t>
            </a:r>
            <a:r>
              <a:rPr sz="1200" dirty="0">
                <a:solidFill>
                  <a:srgbClr val="222222"/>
                </a:solidFill>
                <a:latin typeface="MS PGothic"/>
                <a:cs typeface="MS PGothic"/>
              </a:rPr>
              <a:t>周年</a:t>
            </a:r>
            <a:endParaRPr sz="1200">
              <a:latin typeface="MS PGothic"/>
              <a:cs typeface="MS PGothic"/>
            </a:endParaRPr>
          </a:p>
        </p:txBody>
      </p:sp>
      <p:grpSp>
        <p:nvGrpSpPr>
          <p:cNvPr id="4" name="object 4"/>
          <p:cNvGrpSpPr/>
          <p:nvPr/>
        </p:nvGrpSpPr>
        <p:grpSpPr>
          <a:xfrm>
            <a:off x="123124" y="68400"/>
            <a:ext cx="8850652" cy="5075099"/>
            <a:chOff x="123124" y="68400"/>
            <a:chExt cx="8850652" cy="5075099"/>
          </a:xfrm>
        </p:grpSpPr>
        <p:pic>
          <p:nvPicPr>
            <p:cNvPr id="5" name="object 5"/>
            <p:cNvPicPr/>
            <p:nvPr/>
          </p:nvPicPr>
          <p:blipFill>
            <a:blip r:embed="rId2" cstate="print"/>
            <a:stretch>
              <a:fillRect/>
            </a:stretch>
          </p:blipFill>
          <p:spPr>
            <a:xfrm>
              <a:off x="123124" y="68400"/>
              <a:ext cx="8850652" cy="5075099"/>
            </a:xfrm>
            <a:prstGeom prst="rect">
              <a:avLst/>
            </a:prstGeom>
          </p:spPr>
        </p:pic>
        <p:sp>
          <p:nvSpPr>
            <p:cNvPr id="6" name="object 6"/>
            <p:cNvSpPr/>
            <p:nvPr/>
          </p:nvSpPr>
          <p:spPr>
            <a:xfrm>
              <a:off x="397425" y="386675"/>
              <a:ext cx="2040975" cy="350520"/>
            </a:xfrm>
            <a:custGeom>
              <a:avLst/>
              <a:gdLst/>
              <a:ahLst/>
              <a:cxnLst/>
              <a:rect l="l" t="t" r="r" b="b"/>
              <a:pathLst>
                <a:path w="1555114" h="350520">
                  <a:moveTo>
                    <a:pt x="1554905" y="350519"/>
                  </a:moveTo>
                  <a:lnTo>
                    <a:pt x="0" y="350519"/>
                  </a:lnTo>
                  <a:lnTo>
                    <a:pt x="0" y="0"/>
                  </a:lnTo>
                  <a:lnTo>
                    <a:pt x="1554905" y="0"/>
                  </a:lnTo>
                  <a:lnTo>
                    <a:pt x="1554905" y="350519"/>
                  </a:lnTo>
                  <a:close/>
                </a:path>
              </a:pathLst>
            </a:custGeom>
            <a:solidFill>
              <a:srgbClr val="F7E71B"/>
            </a:solidFill>
          </p:spPr>
          <p:txBody>
            <a:bodyPr wrap="square" lIns="0" tIns="0" rIns="0" bIns="0" rtlCol="0"/>
            <a:lstStyle/>
            <a:p>
              <a:endParaRPr/>
            </a:p>
          </p:txBody>
        </p:sp>
      </p:grpSp>
      <p:sp>
        <p:nvSpPr>
          <p:cNvPr id="7" name="object 7"/>
          <p:cNvSpPr txBox="1">
            <a:spLocks noGrp="1"/>
          </p:cNvSpPr>
          <p:nvPr>
            <p:ph type="title"/>
          </p:nvPr>
        </p:nvSpPr>
        <p:spPr>
          <a:xfrm>
            <a:off x="381000" y="361950"/>
            <a:ext cx="2345775" cy="346249"/>
          </a:xfrm>
          <a:prstGeom prst="rect">
            <a:avLst/>
          </a:prstGeom>
        </p:spPr>
        <p:txBody>
          <a:bodyPr vert="horz" wrap="square" lIns="0" tIns="0" rIns="0" bIns="0" rtlCol="0">
            <a:spAutoFit/>
          </a:bodyPr>
          <a:lstStyle/>
          <a:p>
            <a:pPr>
              <a:lnSpc>
                <a:spcPts val="2670"/>
              </a:lnSpc>
            </a:pPr>
            <a:r>
              <a:rPr lang="pl-PL" sz="2300" b="1" spc="45" dirty="0" err="1" smtClean="0">
                <a:latin typeface="Times New Roman"/>
                <a:cs typeface="Times New Roman"/>
              </a:rPr>
              <a:t>November</a:t>
            </a:r>
            <a:r>
              <a:rPr sz="2300" b="1" spc="-100" dirty="0" smtClean="0">
                <a:latin typeface="Times New Roman"/>
                <a:cs typeface="Times New Roman"/>
              </a:rPr>
              <a:t> </a:t>
            </a:r>
            <a:r>
              <a:rPr sz="2300" b="1" spc="55" dirty="0" smtClean="0">
                <a:latin typeface="Times New Roman"/>
                <a:cs typeface="Times New Roman"/>
              </a:rPr>
              <a:t>201</a:t>
            </a:r>
            <a:r>
              <a:rPr lang="pl-PL" sz="2300" b="1" spc="55" dirty="0" smtClean="0">
                <a:latin typeface="Times New Roman"/>
                <a:cs typeface="Times New Roman"/>
              </a:rPr>
              <a:t>8</a:t>
            </a:r>
            <a:endParaRPr sz="2300" dirty="0">
              <a:latin typeface="Times New Roman"/>
              <a:cs typeface="Times New Roman"/>
            </a:endParaRPr>
          </a:p>
        </p:txBody>
      </p:sp>
      <p:sp>
        <p:nvSpPr>
          <p:cNvPr id="8" name="object 8"/>
          <p:cNvSpPr/>
          <p:nvPr/>
        </p:nvSpPr>
        <p:spPr>
          <a:xfrm>
            <a:off x="397425" y="737194"/>
            <a:ext cx="8127365" cy="350520"/>
          </a:xfrm>
          <a:custGeom>
            <a:avLst/>
            <a:gdLst/>
            <a:ahLst/>
            <a:cxnLst/>
            <a:rect l="l" t="t" r="r" b="b"/>
            <a:pathLst>
              <a:path w="8127365" h="350519">
                <a:moveTo>
                  <a:pt x="8127160" y="350520"/>
                </a:moveTo>
                <a:lnTo>
                  <a:pt x="0" y="350520"/>
                </a:lnTo>
                <a:lnTo>
                  <a:pt x="0" y="0"/>
                </a:lnTo>
                <a:lnTo>
                  <a:pt x="8127160" y="0"/>
                </a:lnTo>
                <a:lnTo>
                  <a:pt x="8127160" y="350520"/>
                </a:lnTo>
                <a:close/>
              </a:path>
            </a:pathLst>
          </a:custGeom>
          <a:solidFill>
            <a:srgbClr val="F7E71B"/>
          </a:solidFill>
        </p:spPr>
        <p:txBody>
          <a:bodyPr wrap="square" lIns="0" tIns="0" rIns="0" bIns="0" rtlCol="0"/>
          <a:lstStyle/>
          <a:p>
            <a:endParaRPr/>
          </a:p>
        </p:txBody>
      </p:sp>
      <p:sp>
        <p:nvSpPr>
          <p:cNvPr id="9" name="object 9"/>
          <p:cNvSpPr txBox="1"/>
          <p:nvPr/>
        </p:nvSpPr>
        <p:spPr>
          <a:xfrm>
            <a:off x="397425" y="737194"/>
            <a:ext cx="8140065" cy="350520"/>
          </a:xfrm>
          <a:prstGeom prst="rect">
            <a:avLst/>
          </a:prstGeom>
        </p:spPr>
        <p:txBody>
          <a:bodyPr vert="horz" wrap="square" lIns="0" tIns="635" rIns="0" bIns="0" rtlCol="0">
            <a:spAutoFit/>
          </a:bodyPr>
          <a:lstStyle/>
          <a:p>
            <a:pPr marL="193675">
              <a:lnSpc>
                <a:spcPct val="100000"/>
              </a:lnSpc>
              <a:spcBef>
                <a:spcPts val="5"/>
              </a:spcBef>
            </a:pPr>
            <a:r>
              <a:rPr sz="2200" b="1" spc="-50" dirty="0">
                <a:latin typeface="Times New Roman"/>
                <a:cs typeface="Times New Roman"/>
              </a:rPr>
              <a:t>We</a:t>
            </a:r>
            <a:r>
              <a:rPr sz="2200" b="1" spc="-40" dirty="0">
                <a:latin typeface="Times New Roman"/>
                <a:cs typeface="Times New Roman"/>
              </a:rPr>
              <a:t> </a:t>
            </a:r>
            <a:r>
              <a:rPr sz="2200" b="1" spc="100" dirty="0">
                <a:latin typeface="Times New Roman"/>
                <a:cs typeface="Times New Roman"/>
              </a:rPr>
              <a:t>could</a:t>
            </a:r>
            <a:r>
              <a:rPr sz="2200" b="1" spc="-40" dirty="0">
                <a:latin typeface="Times New Roman"/>
                <a:cs typeface="Times New Roman"/>
              </a:rPr>
              <a:t> </a:t>
            </a:r>
            <a:r>
              <a:rPr sz="2200" b="1" spc="110" dirty="0">
                <a:latin typeface="Times New Roman"/>
                <a:cs typeface="Times New Roman"/>
              </a:rPr>
              <a:t>go</a:t>
            </a:r>
            <a:r>
              <a:rPr sz="2200" b="1" spc="-65" dirty="0">
                <a:latin typeface="Times New Roman"/>
                <a:cs typeface="Times New Roman"/>
              </a:rPr>
              <a:t> </a:t>
            </a:r>
            <a:r>
              <a:rPr sz="2200" b="1" spc="85" dirty="0">
                <a:latin typeface="Times New Roman"/>
                <a:cs typeface="Times New Roman"/>
              </a:rPr>
              <a:t>to</a:t>
            </a:r>
            <a:r>
              <a:rPr sz="2200" b="1" spc="-40" dirty="0">
                <a:latin typeface="Times New Roman"/>
                <a:cs typeface="Times New Roman"/>
              </a:rPr>
              <a:t> </a:t>
            </a:r>
            <a:r>
              <a:rPr sz="2200" b="1" spc="20" dirty="0">
                <a:latin typeface="Times New Roman"/>
                <a:cs typeface="Times New Roman"/>
              </a:rPr>
              <a:t>Nara</a:t>
            </a:r>
            <a:r>
              <a:rPr sz="2200" b="1" spc="-50" dirty="0">
                <a:latin typeface="Times New Roman"/>
                <a:cs typeface="Times New Roman"/>
              </a:rPr>
              <a:t> </a:t>
            </a:r>
            <a:r>
              <a:rPr sz="2200" b="1" spc="135" dirty="0">
                <a:latin typeface="Times New Roman"/>
                <a:cs typeface="Times New Roman"/>
              </a:rPr>
              <a:t>on</a:t>
            </a:r>
            <a:r>
              <a:rPr sz="2200" b="1" spc="-40" dirty="0">
                <a:latin typeface="Times New Roman"/>
                <a:cs typeface="Times New Roman"/>
              </a:rPr>
              <a:t> </a:t>
            </a:r>
            <a:r>
              <a:rPr sz="2200" b="1" spc="35" dirty="0">
                <a:latin typeface="Times New Roman"/>
                <a:cs typeface="Times New Roman"/>
              </a:rPr>
              <a:t>a</a:t>
            </a:r>
            <a:r>
              <a:rPr sz="2200" b="1" spc="-50" dirty="0">
                <a:latin typeface="Times New Roman"/>
                <a:cs typeface="Times New Roman"/>
              </a:rPr>
              <a:t> </a:t>
            </a:r>
            <a:r>
              <a:rPr sz="2200" b="1" spc="120" dirty="0">
                <a:latin typeface="Times New Roman"/>
                <a:cs typeface="Times New Roman"/>
              </a:rPr>
              <a:t>school</a:t>
            </a:r>
            <a:r>
              <a:rPr sz="2200" b="1" spc="-60" dirty="0">
                <a:latin typeface="Times New Roman"/>
                <a:cs typeface="Times New Roman"/>
              </a:rPr>
              <a:t> </a:t>
            </a:r>
            <a:r>
              <a:rPr sz="2200" b="1" spc="65" dirty="0">
                <a:latin typeface="Times New Roman"/>
                <a:cs typeface="Times New Roman"/>
              </a:rPr>
              <a:t>trip</a:t>
            </a:r>
            <a:r>
              <a:rPr sz="2200" b="1" spc="-100" dirty="0">
                <a:latin typeface="Times New Roman"/>
                <a:cs typeface="Times New Roman"/>
              </a:rPr>
              <a:t> </a:t>
            </a:r>
            <a:r>
              <a:rPr sz="2200" b="1" spc="95" dirty="0">
                <a:latin typeface="Times New Roman"/>
                <a:cs typeface="Times New Roman"/>
              </a:rPr>
              <a:t>with</a:t>
            </a:r>
            <a:r>
              <a:rPr sz="2200" b="1" spc="-40" dirty="0">
                <a:latin typeface="Times New Roman"/>
                <a:cs typeface="Times New Roman"/>
              </a:rPr>
              <a:t> </a:t>
            </a:r>
            <a:r>
              <a:rPr sz="2200" b="1" spc="100" dirty="0">
                <a:latin typeface="Times New Roman"/>
                <a:cs typeface="Times New Roman"/>
              </a:rPr>
              <a:t>buddies</a:t>
            </a:r>
            <a:r>
              <a:rPr sz="2200" b="1" spc="-40" dirty="0">
                <a:latin typeface="Times New Roman"/>
                <a:cs typeface="Times New Roman"/>
              </a:rPr>
              <a:t> </a:t>
            </a:r>
            <a:r>
              <a:rPr sz="2200" b="1" spc="135" dirty="0">
                <a:latin typeface="Times New Roman"/>
                <a:cs typeface="Times New Roman"/>
              </a:rPr>
              <a:t>on</a:t>
            </a:r>
            <a:r>
              <a:rPr sz="2200" b="1" spc="-40" dirty="0">
                <a:latin typeface="Times New Roman"/>
                <a:cs typeface="Times New Roman"/>
              </a:rPr>
              <a:t> </a:t>
            </a:r>
            <a:r>
              <a:rPr sz="2200" b="1" spc="50" dirty="0">
                <a:latin typeface="Times New Roman"/>
                <a:cs typeface="Times New Roman"/>
              </a:rPr>
              <a:t>Saturday</a:t>
            </a:r>
            <a:endParaRPr sz="22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7425" y="530750"/>
            <a:ext cx="5622290" cy="411480"/>
          </a:xfrm>
          <a:custGeom>
            <a:avLst/>
            <a:gdLst/>
            <a:ahLst/>
            <a:cxnLst/>
            <a:rect l="l" t="t" r="r" b="b"/>
            <a:pathLst>
              <a:path w="5622290" h="411480">
                <a:moveTo>
                  <a:pt x="5622191" y="411479"/>
                </a:moveTo>
                <a:lnTo>
                  <a:pt x="0" y="411479"/>
                </a:lnTo>
                <a:lnTo>
                  <a:pt x="0" y="0"/>
                </a:lnTo>
                <a:lnTo>
                  <a:pt x="5622191" y="0"/>
                </a:lnTo>
                <a:lnTo>
                  <a:pt x="5622191" y="411479"/>
                </a:lnTo>
                <a:close/>
              </a:path>
            </a:pathLst>
          </a:custGeom>
          <a:solidFill>
            <a:srgbClr val="F7E71B"/>
          </a:solidFill>
        </p:spPr>
        <p:txBody>
          <a:bodyPr wrap="square" lIns="0" tIns="0" rIns="0" bIns="0" rtlCol="0"/>
          <a:lstStyle/>
          <a:p>
            <a:endParaRPr/>
          </a:p>
        </p:txBody>
      </p:sp>
      <p:sp>
        <p:nvSpPr>
          <p:cNvPr id="3" name="object 3"/>
          <p:cNvSpPr txBox="1">
            <a:spLocks noGrp="1"/>
          </p:cNvSpPr>
          <p:nvPr>
            <p:ph type="title"/>
          </p:nvPr>
        </p:nvSpPr>
        <p:spPr>
          <a:xfrm>
            <a:off x="384725" y="504333"/>
            <a:ext cx="5648960" cy="436880"/>
          </a:xfrm>
          <a:prstGeom prst="rect">
            <a:avLst/>
          </a:prstGeom>
        </p:spPr>
        <p:txBody>
          <a:bodyPr vert="horz" wrap="square" lIns="0" tIns="12700" rIns="0" bIns="0" rtlCol="0">
            <a:spAutoFit/>
          </a:bodyPr>
          <a:lstStyle/>
          <a:p>
            <a:pPr marL="12700">
              <a:lnSpc>
                <a:spcPct val="100000"/>
              </a:lnSpc>
              <a:spcBef>
                <a:spcPts val="100"/>
              </a:spcBef>
            </a:pPr>
            <a:r>
              <a:rPr sz="2700" spc="-340" dirty="0">
                <a:latin typeface="Trebuchet MS"/>
                <a:cs typeface="Trebuchet MS"/>
              </a:rPr>
              <a:t>E</a:t>
            </a:r>
            <a:r>
              <a:rPr sz="2700" spc="-355" dirty="0">
                <a:latin typeface="Trebuchet MS"/>
                <a:cs typeface="Trebuchet MS"/>
              </a:rPr>
              <a:t>x</a:t>
            </a:r>
            <a:r>
              <a:rPr sz="2700" spc="-260" dirty="0">
                <a:latin typeface="Trebuchet MS"/>
                <a:cs typeface="Trebuchet MS"/>
              </a:rPr>
              <a:t>chang</a:t>
            </a:r>
            <a:r>
              <a:rPr sz="2700" spc="-340" dirty="0">
                <a:latin typeface="Trebuchet MS"/>
                <a:cs typeface="Trebuchet MS"/>
              </a:rPr>
              <a:t>e</a:t>
            </a:r>
            <a:r>
              <a:rPr sz="2700" spc="-200" dirty="0">
                <a:latin typeface="Trebuchet MS"/>
                <a:cs typeface="Trebuchet MS"/>
              </a:rPr>
              <a:t> </a:t>
            </a:r>
            <a:r>
              <a:rPr sz="2700" spc="-229" dirty="0">
                <a:latin typeface="Trebuchet MS"/>
                <a:cs typeface="Trebuchet MS"/>
              </a:rPr>
              <a:t>P</a:t>
            </a:r>
            <a:r>
              <a:rPr sz="2700" spc="-195" dirty="0">
                <a:latin typeface="Trebuchet MS"/>
                <a:cs typeface="Trebuchet MS"/>
              </a:rPr>
              <a:t>r</a:t>
            </a:r>
            <a:r>
              <a:rPr sz="2700" spc="-240" dirty="0">
                <a:latin typeface="Trebuchet MS"/>
                <a:cs typeface="Trebuchet MS"/>
              </a:rPr>
              <a:t>og</a:t>
            </a:r>
            <a:r>
              <a:rPr sz="2700" spc="-204" dirty="0">
                <a:latin typeface="Trebuchet MS"/>
                <a:cs typeface="Trebuchet MS"/>
              </a:rPr>
              <a:t>r</a:t>
            </a:r>
            <a:r>
              <a:rPr sz="2700" spc="-360" dirty="0">
                <a:latin typeface="Trebuchet MS"/>
                <a:cs typeface="Trebuchet MS"/>
              </a:rPr>
              <a:t>am</a:t>
            </a:r>
            <a:r>
              <a:rPr sz="2700" spc="-200" dirty="0">
                <a:latin typeface="Trebuchet MS"/>
                <a:cs typeface="Trebuchet MS"/>
              </a:rPr>
              <a:t> </a:t>
            </a:r>
            <a:r>
              <a:rPr sz="2700" spc="-275" dirty="0">
                <a:latin typeface="Trebuchet MS"/>
                <a:cs typeface="Trebuchet MS"/>
              </a:rPr>
              <a:t>with</a:t>
            </a:r>
            <a:r>
              <a:rPr sz="2700" spc="-200" dirty="0">
                <a:latin typeface="Trebuchet MS"/>
                <a:cs typeface="Trebuchet MS"/>
              </a:rPr>
              <a:t> </a:t>
            </a:r>
            <a:r>
              <a:rPr sz="2700" spc="-310" dirty="0">
                <a:latin typeface="Trebuchet MS"/>
                <a:cs typeface="Trebuchet MS"/>
              </a:rPr>
              <a:t>L</a:t>
            </a:r>
            <a:r>
              <a:rPr sz="2700" spc="-320" dirty="0">
                <a:latin typeface="Trebuchet MS"/>
                <a:cs typeface="Trebuchet MS"/>
              </a:rPr>
              <a:t>odz</a:t>
            </a:r>
            <a:r>
              <a:rPr sz="2700" spc="-200" dirty="0">
                <a:latin typeface="Trebuchet MS"/>
                <a:cs typeface="Trebuchet MS"/>
              </a:rPr>
              <a:t> </a:t>
            </a:r>
            <a:r>
              <a:rPr sz="2700" spc="-245" dirty="0">
                <a:latin typeface="Trebuchet MS"/>
                <a:cs typeface="Trebuchet MS"/>
              </a:rPr>
              <a:t>2nd</a:t>
            </a:r>
            <a:r>
              <a:rPr sz="2700" spc="-200" dirty="0">
                <a:latin typeface="Trebuchet MS"/>
                <a:cs typeface="Trebuchet MS"/>
              </a:rPr>
              <a:t> </a:t>
            </a:r>
            <a:r>
              <a:rPr sz="2700" spc="-215" dirty="0">
                <a:latin typeface="Trebuchet MS"/>
                <a:cs typeface="Trebuchet MS"/>
              </a:rPr>
              <a:t>High</a:t>
            </a:r>
            <a:r>
              <a:rPr sz="2700" spc="-200" dirty="0">
                <a:latin typeface="Trebuchet MS"/>
                <a:cs typeface="Trebuchet MS"/>
              </a:rPr>
              <a:t> </a:t>
            </a:r>
            <a:r>
              <a:rPr sz="2700" spc="-220" dirty="0">
                <a:latin typeface="Trebuchet MS"/>
                <a:cs typeface="Trebuchet MS"/>
              </a:rPr>
              <a:t>School</a:t>
            </a:r>
            <a:endParaRPr sz="2700">
              <a:latin typeface="Trebuchet MS"/>
              <a:cs typeface="Trebuchet MS"/>
            </a:endParaRPr>
          </a:p>
        </p:txBody>
      </p:sp>
      <p:sp>
        <p:nvSpPr>
          <p:cNvPr id="4" name="object 4"/>
          <p:cNvSpPr txBox="1"/>
          <p:nvPr/>
        </p:nvSpPr>
        <p:spPr>
          <a:xfrm>
            <a:off x="384725" y="1148543"/>
            <a:ext cx="4121150" cy="1235075"/>
          </a:xfrm>
          <a:prstGeom prst="rect">
            <a:avLst/>
          </a:prstGeom>
        </p:spPr>
        <p:txBody>
          <a:bodyPr vert="horz" wrap="square" lIns="0" tIns="155575" rIns="0" bIns="0" rtlCol="0">
            <a:spAutoFit/>
          </a:bodyPr>
          <a:lstStyle/>
          <a:p>
            <a:pPr marL="12700">
              <a:lnSpc>
                <a:spcPct val="100000"/>
              </a:lnSpc>
              <a:spcBef>
                <a:spcPts val="1225"/>
              </a:spcBef>
            </a:pPr>
            <a:r>
              <a:rPr sz="1700" spc="400" dirty="0">
                <a:latin typeface="SimSun"/>
                <a:cs typeface="SimSun"/>
              </a:rPr>
              <a:t>201</a:t>
            </a:r>
            <a:r>
              <a:rPr sz="1700" spc="405" dirty="0">
                <a:latin typeface="SimSun"/>
                <a:cs typeface="SimSun"/>
              </a:rPr>
              <a:t>8</a:t>
            </a:r>
            <a:r>
              <a:rPr sz="1700" spc="-280" dirty="0">
                <a:latin typeface="SimSun"/>
                <a:cs typeface="SimSun"/>
              </a:rPr>
              <a:t> </a:t>
            </a:r>
            <a:r>
              <a:rPr sz="1700" spc="65" dirty="0">
                <a:latin typeface="SimSun"/>
                <a:cs typeface="SimSun"/>
              </a:rPr>
              <a:t>年秋にウッジ第二高校がSOIS訪問</a:t>
            </a:r>
            <a:endParaRPr sz="1700">
              <a:latin typeface="SimSun"/>
              <a:cs typeface="SimSun"/>
            </a:endParaRPr>
          </a:p>
          <a:p>
            <a:pPr marL="12700">
              <a:lnSpc>
                <a:spcPct val="100000"/>
              </a:lnSpc>
              <a:spcBef>
                <a:spcPts val="1135"/>
              </a:spcBef>
            </a:pPr>
            <a:r>
              <a:rPr sz="1700" spc="235" dirty="0">
                <a:latin typeface="SimSun"/>
                <a:cs typeface="SimSun"/>
              </a:rPr>
              <a:t>2019</a:t>
            </a:r>
            <a:r>
              <a:rPr sz="1700" spc="475" dirty="0">
                <a:latin typeface="SimSun"/>
                <a:cs typeface="SimSun"/>
              </a:rPr>
              <a:t>年</a:t>
            </a:r>
            <a:r>
              <a:rPr sz="1700" spc="235" dirty="0">
                <a:latin typeface="SimSun"/>
                <a:cs typeface="SimSun"/>
              </a:rPr>
              <a:t>3</a:t>
            </a:r>
            <a:r>
              <a:rPr sz="1700" spc="480" dirty="0">
                <a:latin typeface="SimSun"/>
                <a:cs typeface="SimSun"/>
              </a:rPr>
              <a:t>月</a:t>
            </a:r>
            <a:r>
              <a:rPr sz="1700" spc="245" dirty="0">
                <a:latin typeface="SimSun"/>
                <a:cs typeface="SimSun"/>
              </a:rPr>
              <a:t> </a:t>
            </a:r>
            <a:r>
              <a:rPr sz="1700" spc="55" dirty="0">
                <a:latin typeface="SimSun"/>
                <a:cs typeface="SimSun"/>
              </a:rPr>
              <a:t>SOIS</a:t>
            </a:r>
            <a:r>
              <a:rPr sz="1700" spc="114" dirty="0">
                <a:latin typeface="SimSun"/>
                <a:cs typeface="SimSun"/>
              </a:rPr>
              <a:t>がウッジ訪問</a:t>
            </a:r>
            <a:endParaRPr sz="1700">
              <a:latin typeface="SimSun"/>
              <a:cs typeface="SimSun"/>
            </a:endParaRPr>
          </a:p>
          <a:p>
            <a:pPr marL="12700">
              <a:lnSpc>
                <a:spcPct val="100000"/>
              </a:lnSpc>
              <a:spcBef>
                <a:spcPts val="1135"/>
              </a:spcBef>
            </a:pPr>
            <a:r>
              <a:rPr sz="1700" spc="400" dirty="0">
                <a:latin typeface="SimSun"/>
                <a:cs typeface="SimSun"/>
              </a:rPr>
              <a:t>201</a:t>
            </a:r>
            <a:r>
              <a:rPr sz="1700" spc="405" dirty="0">
                <a:latin typeface="SimSun"/>
                <a:cs typeface="SimSun"/>
              </a:rPr>
              <a:t>9</a:t>
            </a:r>
            <a:r>
              <a:rPr sz="1700" spc="-280" dirty="0">
                <a:latin typeface="SimSun"/>
                <a:cs typeface="SimSun"/>
              </a:rPr>
              <a:t> </a:t>
            </a:r>
            <a:r>
              <a:rPr sz="1700" spc="65" dirty="0">
                <a:latin typeface="SimSun"/>
                <a:cs typeface="SimSun"/>
              </a:rPr>
              <a:t>年秋にウッジ第二高校がSOIS訪問</a:t>
            </a:r>
            <a:endParaRPr sz="1700">
              <a:latin typeface="SimSun"/>
              <a:cs typeface="SimSun"/>
            </a:endParaRPr>
          </a:p>
        </p:txBody>
      </p:sp>
      <p:sp>
        <p:nvSpPr>
          <p:cNvPr id="5" name="object 5"/>
          <p:cNvSpPr txBox="1"/>
          <p:nvPr/>
        </p:nvSpPr>
        <p:spPr>
          <a:xfrm>
            <a:off x="384725" y="2357691"/>
            <a:ext cx="4902200" cy="2040889"/>
          </a:xfrm>
          <a:prstGeom prst="rect">
            <a:avLst/>
          </a:prstGeom>
        </p:spPr>
        <p:txBody>
          <a:bodyPr vert="horz" wrap="square" lIns="0" tIns="155575" rIns="0" bIns="0" rtlCol="0">
            <a:spAutoFit/>
          </a:bodyPr>
          <a:lstStyle/>
          <a:p>
            <a:pPr marL="12700">
              <a:lnSpc>
                <a:spcPct val="100000"/>
              </a:lnSpc>
              <a:spcBef>
                <a:spcPts val="1225"/>
              </a:spcBef>
            </a:pPr>
            <a:r>
              <a:rPr sz="1700" spc="260" dirty="0">
                <a:latin typeface="SimSun"/>
                <a:cs typeface="SimSun"/>
              </a:rPr>
              <a:t>2020</a:t>
            </a:r>
            <a:r>
              <a:rPr sz="1700" spc="525" dirty="0">
                <a:latin typeface="SimSun"/>
                <a:cs typeface="SimSun"/>
              </a:rPr>
              <a:t>年</a:t>
            </a:r>
            <a:r>
              <a:rPr sz="1700" spc="260" dirty="0">
                <a:latin typeface="SimSun"/>
                <a:cs typeface="SimSun"/>
              </a:rPr>
              <a:t>3</a:t>
            </a:r>
            <a:r>
              <a:rPr sz="1700" spc="530" dirty="0">
                <a:latin typeface="SimSun"/>
                <a:cs typeface="SimSun"/>
              </a:rPr>
              <a:t>月</a:t>
            </a:r>
            <a:r>
              <a:rPr sz="1700" spc="260" dirty="0">
                <a:latin typeface="SimSun"/>
                <a:cs typeface="SimSun"/>
              </a:rPr>
              <a:t> </a:t>
            </a:r>
            <a:r>
              <a:rPr sz="1700" spc="45" dirty="0">
                <a:latin typeface="SimSun"/>
                <a:cs typeface="SimSun"/>
              </a:rPr>
              <a:t>SOIS</a:t>
            </a:r>
            <a:r>
              <a:rPr sz="1700" spc="95" dirty="0">
                <a:latin typeface="SimSun"/>
                <a:cs typeface="SimSun"/>
              </a:rPr>
              <a:t>がウッジ訪問予定</a:t>
            </a:r>
            <a:endParaRPr sz="1700">
              <a:latin typeface="SimSun"/>
              <a:cs typeface="SimSun"/>
            </a:endParaRPr>
          </a:p>
          <a:p>
            <a:pPr marL="1477010">
              <a:lnSpc>
                <a:spcPct val="100000"/>
              </a:lnSpc>
              <a:spcBef>
                <a:spcPts val="1135"/>
              </a:spcBef>
            </a:pPr>
            <a:r>
              <a:rPr sz="1700" spc="80" dirty="0">
                <a:latin typeface="SimSun"/>
                <a:cs typeface="SimSun"/>
              </a:rPr>
              <a:t>Covid-19</a:t>
            </a:r>
            <a:r>
              <a:rPr sz="1700" spc="170" dirty="0">
                <a:latin typeface="SimSun"/>
                <a:cs typeface="SimSun"/>
              </a:rPr>
              <a:t>により断念</a:t>
            </a:r>
            <a:endParaRPr sz="1700">
              <a:latin typeface="SimSun"/>
              <a:cs typeface="SimSun"/>
            </a:endParaRPr>
          </a:p>
          <a:p>
            <a:pPr marL="12700" marR="5080">
              <a:lnSpc>
                <a:spcPct val="155600"/>
              </a:lnSpc>
            </a:pPr>
            <a:r>
              <a:rPr sz="1700" spc="25" dirty="0">
                <a:latin typeface="SimSun"/>
                <a:cs typeface="SimSun"/>
              </a:rPr>
              <a:t>双方交流を希望</a:t>
            </a:r>
            <a:r>
              <a:rPr sz="1700" spc="280" dirty="0">
                <a:latin typeface="SimSun"/>
                <a:cs typeface="SimSun"/>
              </a:rPr>
              <a:t> </a:t>
            </a:r>
            <a:r>
              <a:rPr sz="1700" spc="20" dirty="0">
                <a:latin typeface="SimSun"/>
                <a:cs typeface="SimSun"/>
              </a:rPr>
              <a:t>世界史の授業や有志が放課後に </a:t>
            </a:r>
            <a:r>
              <a:rPr sz="1700" spc="-30" dirty="0">
                <a:latin typeface="SimSun"/>
                <a:cs typeface="SimSun"/>
              </a:rPr>
              <a:t>集まったりするなどを通じてなんとか交流を継続 </a:t>
            </a:r>
            <a:r>
              <a:rPr sz="1700" spc="310" dirty="0">
                <a:latin typeface="SimSun"/>
                <a:cs typeface="SimSun"/>
              </a:rPr>
              <a:t>2023</a:t>
            </a:r>
            <a:r>
              <a:rPr sz="1700" spc="630" dirty="0">
                <a:latin typeface="SimSun"/>
                <a:cs typeface="SimSun"/>
              </a:rPr>
              <a:t>年</a:t>
            </a:r>
            <a:r>
              <a:rPr sz="1700" spc="275" dirty="0">
                <a:latin typeface="SimSun"/>
                <a:cs typeface="SimSun"/>
              </a:rPr>
              <a:t> </a:t>
            </a:r>
            <a:r>
              <a:rPr sz="1700" spc="160" dirty="0">
                <a:latin typeface="SimSun"/>
                <a:cs typeface="SimSun"/>
              </a:rPr>
              <a:t>9</a:t>
            </a:r>
            <a:r>
              <a:rPr sz="1700" spc="330" dirty="0">
                <a:latin typeface="SimSun"/>
                <a:cs typeface="SimSun"/>
              </a:rPr>
              <a:t>月</a:t>
            </a:r>
            <a:r>
              <a:rPr sz="1700" spc="275" dirty="0">
                <a:latin typeface="SimSun"/>
                <a:cs typeface="SimSun"/>
              </a:rPr>
              <a:t> </a:t>
            </a:r>
            <a:r>
              <a:rPr sz="1700" spc="85" dirty="0">
                <a:latin typeface="SimSun"/>
                <a:cs typeface="SimSun"/>
              </a:rPr>
              <a:t>ウッジ第二高校が</a:t>
            </a:r>
            <a:r>
              <a:rPr sz="1700" spc="40" dirty="0">
                <a:latin typeface="SimSun"/>
                <a:cs typeface="SimSun"/>
              </a:rPr>
              <a:t>SOIS</a:t>
            </a:r>
            <a:r>
              <a:rPr sz="1700" spc="85" dirty="0">
                <a:latin typeface="SimSun"/>
                <a:cs typeface="SimSun"/>
              </a:rPr>
              <a:t>訪</a:t>
            </a:r>
            <a:r>
              <a:rPr sz="1700" spc="90" dirty="0">
                <a:latin typeface="SimSun"/>
                <a:cs typeface="SimSun"/>
              </a:rPr>
              <a:t>問</a:t>
            </a:r>
            <a:r>
              <a:rPr sz="1700" spc="270" dirty="0">
                <a:latin typeface="SimSun"/>
                <a:cs typeface="SimSun"/>
              </a:rPr>
              <a:t> </a:t>
            </a:r>
            <a:r>
              <a:rPr sz="1700" spc="30" dirty="0">
                <a:latin typeface="SimSun"/>
                <a:cs typeface="SimSun"/>
              </a:rPr>
              <a:t>再開</a:t>
            </a:r>
            <a:endParaRPr sz="1700">
              <a:latin typeface="SimSun"/>
              <a:cs typeface="SimSun"/>
            </a:endParaRPr>
          </a:p>
        </p:txBody>
      </p:sp>
      <p:grpSp>
        <p:nvGrpSpPr>
          <p:cNvPr id="6" name="object 6"/>
          <p:cNvGrpSpPr/>
          <p:nvPr/>
        </p:nvGrpSpPr>
        <p:grpSpPr>
          <a:xfrm>
            <a:off x="4213358" y="1927228"/>
            <a:ext cx="113030" cy="113030"/>
            <a:chOff x="4213358" y="1927228"/>
            <a:chExt cx="113030" cy="113030"/>
          </a:xfrm>
        </p:grpSpPr>
        <p:pic>
          <p:nvPicPr>
            <p:cNvPr id="7" name="object 7"/>
            <p:cNvPicPr/>
            <p:nvPr/>
          </p:nvPicPr>
          <p:blipFill>
            <a:blip r:embed="rId2" cstate="print"/>
            <a:stretch>
              <a:fillRect/>
            </a:stretch>
          </p:blipFill>
          <p:spPr>
            <a:xfrm>
              <a:off x="4218120" y="1931990"/>
              <a:ext cx="103049" cy="103049"/>
            </a:xfrm>
            <a:prstGeom prst="rect">
              <a:avLst/>
            </a:prstGeom>
          </p:spPr>
        </p:pic>
        <p:pic>
          <p:nvPicPr>
            <p:cNvPr id="8" name="object 8"/>
            <p:cNvPicPr/>
            <p:nvPr/>
          </p:nvPicPr>
          <p:blipFill>
            <a:blip r:embed="rId3" cstate="print"/>
            <a:stretch>
              <a:fillRect/>
            </a:stretch>
          </p:blipFill>
          <p:spPr>
            <a:xfrm>
              <a:off x="4213358" y="1927228"/>
              <a:ext cx="112574" cy="112574"/>
            </a:xfrm>
            <a:prstGeom prst="rect">
              <a:avLst/>
            </a:prstGeom>
          </p:spPr>
        </p:pic>
      </p:grpSp>
      <p:grpSp>
        <p:nvGrpSpPr>
          <p:cNvPr id="9" name="object 9"/>
          <p:cNvGrpSpPr/>
          <p:nvPr/>
        </p:nvGrpSpPr>
        <p:grpSpPr>
          <a:xfrm>
            <a:off x="4419006" y="1872033"/>
            <a:ext cx="215900" cy="215900"/>
            <a:chOff x="4419006" y="1872033"/>
            <a:chExt cx="215900" cy="215900"/>
          </a:xfrm>
        </p:grpSpPr>
        <p:pic>
          <p:nvPicPr>
            <p:cNvPr id="10" name="object 10"/>
            <p:cNvPicPr/>
            <p:nvPr/>
          </p:nvPicPr>
          <p:blipFill>
            <a:blip r:embed="rId4" cstate="print"/>
            <a:stretch>
              <a:fillRect/>
            </a:stretch>
          </p:blipFill>
          <p:spPr>
            <a:xfrm>
              <a:off x="4423768" y="1876795"/>
              <a:ext cx="206099" cy="206099"/>
            </a:xfrm>
            <a:prstGeom prst="rect">
              <a:avLst/>
            </a:prstGeom>
          </p:spPr>
        </p:pic>
        <p:pic>
          <p:nvPicPr>
            <p:cNvPr id="11" name="object 11"/>
            <p:cNvPicPr/>
            <p:nvPr/>
          </p:nvPicPr>
          <p:blipFill>
            <a:blip r:embed="rId5" cstate="print"/>
            <a:stretch>
              <a:fillRect/>
            </a:stretch>
          </p:blipFill>
          <p:spPr>
            <a:xfrm>
              <a:off x="4419006" y="1872033"/>
              <a:ext cx="215624" cy="215624"/>
            </a:xfrm>
            <a:prstGeom prst="rect">
              <a:avLst/>
            </a:prstGeom>
          </p:spPr>
        </p:pic>
      </p:grpSp>
      <p:grpSp>
        <p:nvGrpSpPr>
          <p:cNvPr id="12" name="object 12"/>
          <p:cNvGrpSpPr/>
          <p:nvPr/>
        </p:nvGrpSpPr>
        <p:grpSpPr>
          <a:xfrm>
            <a:off x="5136251" y="1019331"/>
            <a:ext cx="3628390" cy="1859280"/>
            <a:chOff x="5136251" y="1019331"/>
            <a:chExt cx="3628390" cy="1859280"/>
          </a:xfrm>
        </p:grpSpPr>
        <p:sp>
          <p:nvSpPr>
            <p:cNvPr id="13" name="object 13"/>
            <p:cNvSpPr/>
            <p:nvPr/>
          </p:nvSpPr>
          <p:spPr>
            <a:xfrm>
              <a:off x="5141014" y="1024093"/>
              <a:ext cx="3618865" cy="1849755"/>
            </a:xfrm>
            <a:custGeom>
              <a:avLst/>
              <a:gdLst/>
              <a:ahLst/>
              <a:cxnLst/>
              <a:rect l="l" t="t" r="r" b="b"/>
              <a:pathLst>
                <a:path w="3618865" h="1849755">
                  <a:moveTo>
                    <a:pt x="3159301" y="140584"/>
                  </a:moveTo>
                  <a:lnTo>
                    <a:pt x="1881638" y="140584"/>
                  </a:lnTo>
                  <a:lnTo>
                    <a:pt x="1908975" y="108508"/>
                  </a:lnTo>
                  <a:lnTo>
                    <a:pt x="1942269" y="79919"/>
                  </a:lnTo>
                  <a:lnTo>
                    <a:pt x="1980833" y="55148"/>
                  </a:lnTo>
                  <a:lnTo>
                    <a:pt x="2023982" y="34521"/>
                  </a:lnTo>
                  <a:lnTo>
                    <a:pt x="2071029" y="18367"/>
                  </a:lnTo>
                  <a:lnTo>
                    <a:pt x="2121287" y="7013"/>
                  </a:lnTo>
                  <a:lnTo>
                    <a:pt x="2174071" y="789"/>
                  </a:lnTo>
                  <a:lnTo>
                    <a:pt x="2227593" y="0"/>
                  </a:lnTo>
                  <a:lnTo>
                    <a:pt x="2280016" y="4578"/>
                  </a:lnTo>
                  <a:lnTo>
                    <a:pt x="2330577" y="14293"/>
                  </a:lnTo>
                  <a:lnTo>
                    <a:pt x="2378513" y="28910"/>
                  </a:lnTo>
                  <a:lnTo>
                    <a:pt x="2423063" y="48198"/>
                  </a:lnTo>
                  <a:lnTo>
                    <a:pt x="2463464" y="71924"/>
                  </a:lnTo>
                  <a:lnTo>
                    <a:pt x="2498954" y="99855"/>
                  </a:lnTo>
                  <a:lnTo>
                    <a:pt x="3118013" y="99855"/>
                  </a:lnTo>
                  <a:lnTo>
                    <a:pt x="3143613" y="122140"/>
                  </a:lnTo>
                  <a:lnTo>
                    <a:pt x="3159301" y="140584"/>
                  </a:lnTo>
                  <a:close/>
                </a:path>
                <a:path w="3618865" h="1849755">
                  <a:moveTo>
                    <a:pt x="3118013" y="99855"/>
                  </a:moveTo>
                  <a:lnTo>
                    <a:pt x="2498954" y="99855"/>
                  </a:lnTo>
                  <a:lnTo>
                    <a:pt x="2534992" y="73872"/>
                  </a:lnTo>
                  <a:lnTo>
                    <a:pt x="2574907" y="51590"/>
                  </a:lnTo>
                  <a:lnTo>
                    <a:pt x="2618123" y="33133"/>
                  </a:lnTo>
                  <a:lnTo>
                    <a:pt x="2664063" y="18627"/>
                  </a:lnTo>
                  <a:lnTo>
                    <a:pt x="2712151" y="8197"/>
                  </a:lnTo>
                  <a:lnTo>
                    <a:pt x="2761810" y="1967"/>
                  </a:lnTo>
                  <a:lnTo>
                    <a:pt x="2812464" y="63"/>
                  </a:lnTo>
                  <a:lnTo>
                    <a:pt x="2863537" y="2610"/>
                  </a:lnTo>
                  <a:lnTo>
                    <a:pt x="2914452" y="9733"/>
                  </a:lnTo>
                  <a:lnTo>
                    <a:pt x="2969586" y="23029"/>
                  </a:lnTo>
                  <a:lnTo>
                    <a:pt x="3020651" y="41358"/>
                  </a:lnTo>
                  <a:lnTo>
                    <a:pt x="3067065" y="64279"/>
                  </a:lnTo>
                  <a:lnTo>
                    <a:pt x="3108246" y="91353"/>
                  </a:lnTo>
                  <a:lnTo>
                    <a:pt x="3118013" y="99855"/>
                  </a:lnTo>
                  <a:close/>
                </a:path>
                <a:path w="3618865" h="1849755">
                  <a:moveTo>
                    <a:pt x="3203127" y="216371"/>
                  </a:moveTo>
                  <a:lnTo>
                    <a:pt x="1174462" y="216371"/>
                  </a:lnTo>
                  <a:lnTo>
                    <a:pt x="1201748" y="185131"/>
                  </a:lnTo>
                  <a:lnTo>
                    <a:pt x="1233749" y="156620"/>
                  </a:lnTo>
                  <a:lnTo>
                    <a:pt x="1270038" y="131053"/>
                  </a:lnTo>
                  <a:lnTo>
                    <a:pt x="1310186" y="108640"/>
                  </a:lnTo>
                  <a:lnTo>
                    <a:pt x="1353763" y="89595"/>
                  </a:lnTo>
                  <a:lnTo>
                    <a:pt x="1400341" y="74129"/>
                  </a:lnTo>
                  <a:lnTo>
                    <a:pt x="1449491" y="62455"/>
                  </a:lnTo>
                  <a:lnTo>
                    <a:pt x="1500784" y="54786"/>
                  </a:lnTo>
                  <a:lnTo>
                    <a:pt x="1553013" y="51361"/>
                  </a:lnTo>
                  <a:lnTo>
                    <a:pt x="1604922" y="52204"/>
                  </a:lnTo>
                  <a:lnTo>
                    <a:pt x="1656011" y="57203"/>
                  </a:lnTo>
                  <a:lnTo>
                    <a:pt x="1705780" y="66245"/>
                  </a:lnTo>
                  <a:lnTo>
                    <a:pt x="1753727" y="79217"/>
                  </a:lnTo>
                  <a:lnTo>
                    <a:pt x="1799353" y="96006"/>
                  </a:lnTo>
                  <a:lnTo>
                    <a:pt x="1842157" y="116499"/>
                  </a:lnTo>
                  <a:lnTo>
                    <a:pt x="1881638" y="140584"/>
                  </a:lnTo>
                  <a:lnTo>
                    <a:pt x="3159301" y="140584"/>
                  </a:lnTo>
                  <a:lnTo>
                    <a:pt x="3172583" y="156200"/>
                  </a:lnTo>
                  <a:lnTo>
                    <a:pt x="3194576" y="193093"/>
                  </a:lnTo>
                  <a:lnTo>
                    <a:pt x="3203127" y="216371"/>
                  </a:lnTo>
                  <a:close/>
                </a:path>
                <a:path w="3618865" h="1849755">
                  <a:moveTo>
                    <a:pt x="431604" y="1513900"/>
                  </a:moveTo>
                  <a:lnTo>
                    <a:pt x="376271" y="1509459"/>
                  </a:lnTo>
                  <a:lnTo>
                    <a:pt x="323122" y="1499347"/>
                  </a:lnTo>
                  <a:lnTo>
                    <a:pt x="273012" y="1483885"/>
                  </a:lnTo>
                  <a:lnTo>
                    <a:pt x="226795" y="1463391"/>
                  </a:lnTo>
                  <a:lnTo>
                    <a:pt x="185327" y="1438184"/>
                  </a:lnTo>
                  <a:lnTo>
                    <a:pt x="149463" y="1408585"/>
                  </a:lnTo>
                  <a:lnTo>
                    <a:pt x="120059" y="1374911"/>
                  </a:lnTo>
                  <a:lnTo>
                    <a:pt x="96115" y="1333172"/>
                  </a:lnTo>
                  <a:lnTo>
                    <a:pt x="83319" y="1290000"/>
                  </a:lnTo>
                  <a:lnTo>
                    <a:pt x="81465" y="1246392"/>
                  </a:lnTo>
                  <a:lnTo>
                    <a:pt x="90348" y="1203344"/>
                  </a:lnTo>
                  <a:lnTo>
                    <a:pt x="109762" y="1161853"/>
                  </a:lnTo>
                  <a:lnTo>
                    <a:pt x="139502" y="1122915"/>
                  </a:lnTo>
                  <a:lnTo>
                    <a:pt x="179362" y="1087526"/>
                  </a:lnTo>
                  <a:lnTo>
                    <a:pt x="131665" y="1064211"/>
                  </a:lnTo>
                  <a:lnTo>
                    <a:pt x="90620" y="1036437"/>
                  </a:lnTo>
                  <a:lnTo>
                    <a:pt x="56652" y="1004878"/>
                  </a:lnTo>
                  <a:lnTo>
                    <a:pt x="30182" y="970210"/>
                  </a:lnTo>
                  <a:lnTo>
                    <a:pt x="11635" y="933106"/>
                  </a:lnTo>
                  <a:lnTo>
                    <a:pt x="1433" y="894241"/>
                  </a:lnTo>
                  <a:lnTo>
                    <a:pt x="0" y="854290"/>
                  </a:lnTo>
                  <a:lnTo>
                    <a:pt x="7757" y="813927"/>
                  </a:lnTo>
                  <a:lnTo>
                    <a:pt x="24575" y="774940"/>
                  </a:lnTo>
                  <a:lnTo>
                    <a:pt x="49515" y="738993"/>
                  </a:lnTo>
                  <a:lnTo>
                    <a:pt x="81793" y="706576"/>
                  </a:lnTo>
                  <a:lnTo>
                    <a:pt x="120626" y="678182"/>
                  </a:lnTo>
                  <a:lnTo>
                    <a:pt x="165228" y="654301"/>
                  </a:lnTo>
                  <a:lnTo>
                    <a:pt x="214817" y="635426"/>
                  </a:lnTo>
                  <a:lnTo>
                    <a:pt x="268607" y="622047"/>
                  </a:lnTo>
                  <a:lnTo>
                    <a:pt x="325814" y="614655"/>
                  </a:lnTo>
                  <a:lnTo>
                    <a:pt x="328844" y="608916"/>
                  </a:lnTo>
                  <a:lnTo>
                    <a:pt x="323804" y="564263"/>
                  </a:lnTo>
                  <a:lnTo>
                    <a:pt x="326011" y="520075"/>
                  </a:lnTo>
                  <a:lnTo>
                    <a:pt x="335222" y="476730"/>
                  </a:lnTo>
                  <a:lnTo>
                    <a:pt x="351192" y="434603"/>
                  </a:lnTo>
                  <a:lnTo>
                    <a:pt x="373679" y="394070"/>
                  </a:lnTo>
                  <a:lnTo>
                    <a:pt x="402438" y="355507"/>
                  </a:lnTo>
                  <a:lnTo>
                    <a:pt x="437226" y="319291"/>
                  </a:lnTo>
                  <a:lnTo>
                    <a:pt x="477799" y="285797"/>
                  </a:lnTo>
                  <a:lnTo>
                    <a:pt x="523913" y="255402"/>
                  </a:lnTo>
                  <a:lnTo>
                    <a:pt x="575325" y="228481"/>
                  </a:lnTo>
                  <a:lnTo>
                    <a:pt x="621349" y="209243"/>
                  </a:lnTo>
                  <a:lnTo>
                    <a:pt x="669225" y="193296"/>
                  </a:lnTo>
                  <a:lnTo>
                    <a:pt x="718611" y="180647"/>
                  </a:lnTo>
                  <a:lnTo>
                    <a:pt x="769163" y="171303"/>
                  </a:lnTo>
                  <a:lnTo>
                    <a:pt x="820540" y="165272"/>
                  </a:lnTo>
                  <a:lnTo>
                    <a:pt x="872398" y="162559"/>
                  </a:lnTo>
                  <a:lnTo>
                    <a:pt x="924395" y="163173"/>
                  </a:lnTo>
                  <a:lnTo>
                    <a:pt x="976187" y="167119"/>
                  </a:lnTo>
                  <a:lnTo>
                    <a:pt x="1027433" y="174405"/>
                  </a:lnTo>
                  <a:lnTo>
                    <a:pt x="1077789" y="185038"/>
                  </a:lnTo>
                  <a:lnTo>
                    <a:pt x="1126913" y="199024"/>
                  </a:lnTo>
                  <a:lnTo>
                    <a:pt x="1174462" y="216371"/>
                  </a:lnTo>
                  <a:lnTo>
                    <a:pt x="3203127" y="216371"/>
                  </a:lnTo>
                  <a:lnTo>
                    <a:pt x="3209009" y="232380"/>
                  </a:lnTo>
                  <a:lnTo>
                    <a:pt x="3261065" y="244719"/>
                  </a:lnTo>
                  <a:lnTo>
                    <a:pt x="3310104" y="261257"/>
                  </a:lnTo>
                  <a:lnTo>
                    <a:pt x="3355656" y="281722"/>
                  </a:lnTo>
                  <a:lnTo>
                    <a:pt x="3397252" y="305842"/>
                  </a:lnTo>
                  <a:lnTo>
                    <a:pt x="3434422" y="333345"/>
                  </a:lnTo>
                  <a:lnTo>
                    <a:pt x="3466698" y="363960"/>
                  </a:lnTo>
                  <a:lnTo>
                    <a:pt x="3493610" y="397413"/>
                  </a:lnTo>
                  <a:lnTo>
                    <a:pt x="3517264" y="438964"/>
                  </a:lnTo>
                  <a:lnTo>
                    <a:pt x="3532039" y="482005"/>
                  </a:lnTo>
                  <a:lnTo>
                    <a:pt x="3537913" y="525862"/>
                  </a:lnTo>
                  <a:lnTo>
                    <a:pt x="3534864" y="569859"/>
                  </a:lnTo>
                  <a:lnTo>
                    <a:pt x="3522871" y="613319"/>
                  </a:lnTo>
                  <a:lnTo>
                    <a:pt x="3501911" y="655568"/>
                  </a:lnTo>
                  <a:lnTo>
                    <a:pt x="3539323" y="693948"/>
                  </a:lnTo>
                  <a:lnTo>
                    <a:pt x="3569682" y="734612"/>
                  </a:lnTo>
                  <a:lnTo>
                    <a:pt x="3592901" y="777106"/>
                  </a:lnTo>
                  <a:lnTo>
                    <a:pt x="3608892" y="820974"/>
                  </a:lnTo>
                  <a:lnTo>
                    <a:pt x="3617565" y="865761"/>
                  </a:lnTo>
                  <a:lnTo>
                    <a:pt x="3618834" y="911012"/>
                  </a:lnTo>
                  <a:lnTo>
                    <a:pt x="3612609" y="956270"/>
                  </a:lnTo>
                  <a:lnTo>
                    <a:pt x="3598803" y="1001082"/>
                  </a:lnTo>
                  <a:lnTo>
                    <a:pt x="3577328" y="1044990"/>
                  </a:lnTo>
                  <a:lnTo>
                    <a:pt x="3554329" y="1079458"/>
                  </a:lnTo>
                  <a:lnTo>
                    <a:pt x="3526988" y="1111894"/>
                  </a:lnTo>
                  <a:lnTo>
                    <a:pt x="3495591" y="1142143"/>
                  </a:lnTo>
                  <a:lnTo>
                    <a:pt x="3460420" y="1170051"/>
                  </a:lnTo>
                  <a:lnTo>
                    <a:pt x="3421763" y="1195462"/>
                  </a:lnTo>
                  <a:lnTo>
                    <a:pt x="3379903" y="1218222"/>
                  </a:lnTo>
                  <a:lnTo>
                    <a:pt x="3335125" y="1238176"/>
                  </a:lnTo>
                  <a:lnTo>
                    <a:pt x="3287715" y="1255169"/>
                  </a:lnTo>
                  <a:lnTo>
                    <a:pt x="3237956" y="1269045"/>
                  </a:lnTo>
                  <a:lnTo>
                    <a:pt x="3186134" y="1279651"/>
                  </a:lnTo>
                  <a:lnTo>
                    <a:pt x="3132534" y="1286831"/>
                  </a:lnTo>
                  <a:lnTo>
                    <a:pt x="3128613" y="1327045"/>
                  </a:lnTo>
                  <a:lnTo>
                    <a:pt x="3117989" y="1366160"/>
                  </a:lnTo>
                  <a:lnTo>
                    <a:pt x="3100968" y="1403820"/>
                  </a:lnTo>
                  <a:lnTo>
                    <a:pt x="3077853" y="1439672"/>
                  </a:lnTo>
                  <a:lnTo>
                    <a:pt x="3048949" y="1473358"/>
                  </a:lnTo>
                  <a:lnTo>
                    <a:pt x="3014561" y="1504526"/>
                  </a:lnTo>
                  <a:lnTo>
                    <a:pt x="3003618" y="1512351"/>
                  </a:lnTo>
                  <a:lnTo>
                    <a:pt x="488264" y="1512351"/>
                  </a:lnTo>
                  <a:lnTo>
                    <a:pt x="431604" y="1513900"/>
                  </a:lnTo>
                  <a:close/>
                </a:path>
                <a:path w="3618865" h="1849755">
                  <a:moveTo>
                    <a:pt x="1039092" y="1739282"/>
                  </a:moveTo>
                  <a:lnTo>
                    <a:pt x="987856" y="1737322"/>
                  </a:lnTo>
                  <a:lnTo>
                    <a:pt x="936768" y="1732496"/>
                  </a:lnTo>
                  <a:lnTo>
                    <a:pt x="886070" y="1724779"/>
                  </a:lnTo>
                  <a:lnTo>
                    <a:pt x="831004" y="1712911"/>
                  </a:lnTo>
                  <a:lnTo>
                    <a:pt x="778033" y="1697777"/>
                  </a:lnTo>
                  <a:lnTo>
                    <a:pt x="727423" y="1679520"/>
                  </a:lnTo>
                  <a:lnTo>
                    <a:pt x="679442" y="1658282"/>
                  </a:lnTo>
                  <a:lnTo>
                    <a:pt x="634354" y="1634205"/>
                  </a:lnTo>
                  <a:lnTo>
                    <a:pt x="592426" y="1607431"/>
                  </a:lnTo>
                  <a:lnTo>
                    <a:pt x="553924" y="1578103"/>
                  </a:lnTo>
                  <a:lnTo>
                    <a:pt x="519114" y="1546362"/>
                  </a:lnTo>
                  <a:lnTo>
                    <a:pt x="488264" y="1512351"/>
                  </a:lnTo>
                  <a:lnTo>
                    <a:pt x="3003618" y="1512351"/>
                  </a:lnTo>
                  <a:lnTo>
                    <a:pt x="2974994" y="1532820"/>
                  </a:lnTo>
                  <a:lnTo>
                    <a:pt x="2930551" y="1557885"/>
                  </a:lnTo>
                  <a:lnTo>
                    <a:pt x="2903214" y="1569865"/>
                  </a:lnTo>
                  <a:lnTo>
                    <a:pt x="2392103" y="1569865"/>
                  </a:lnTo>
                  <a:lnTo>
                    <a:pt x="2373924" y="1605545"/>
                  </a:lnTo>
                  <a:lnTo>
                    <a:pt x="2351225" y="1639455"/>
                  </a:lnTo>
                  <a:lnTo>
                    <a:pt x="2324273" y="1671435"/>
                  </a:lnTo>
                  <a:lnTo>
                    <a:pt x="2320783" y="1674807"/>
                  </a:lnTo>
                  <a:lnTo>
                    <a:pt x="1381599" y="1674807"/>
                  </a:lnTo>
                  <a:lnTo>
                    <a:pt x="1336092" y="1692225"/>
                  </a:lnTo>
                  <a:lnTo>
                    <a:pt x="1289041" y="1706948"/>
                  </a:lnTo>
                  <a:lnTo>
                    <a:pt x="1240689" y="1718952"/>
                  </a:lnTo>
                  <a:lnTo>
                    <a:pt x="1191276" y="1728211"/>
                  </a:lnTo>
                  <a:lnTo>
                    <a:pt x="1141044" y="1734702"/>
                  </a:lnTo>
                  <a:lnTo>
                    <a:pt x="1090236" y="1738400"/>
                  </a:lnTo>
                  <a:lnTo>
                    <a:pt x="1039092" y="1739282"/>
                  </a:lnTo>
                  <a:close/>
                </a:path>
                <a:path w="3618865" h="1849755">
                  <a:moveTo>
                    <a:pt x="2634967" y="1620848"/>
                  </a:moveTo>
                  <a:lnTo>
                    <a:pt x="2584366" y="1618015"/>
                  </a:lnTo>
                  <a:lnTo>
                    <a:pt x="2534346" y="1611492"/>
                  </a:lnTo>
                  <a:lnTo>
                    <a:pt x="2485340" y="1601287"/>
                  </a:lnTo>
                  <a:lnTo>
                    <a:pt x="2437781" y="1587409"/>
                  </a:lnTo>
                  <a:lnTo>
                    <a:pt x="2392103" y="1569865"/>
                  </a:lnTo>
                  <a:lnTo>
                    <a:pt x="2903214" y="1569865"/>
                  </a:lnTo>
                  <a:lnTo>
                    <a:pt x="2834525" y="1595110"/>
                  </a:lnTo>
                  <a:lnTo>
                    <a:pt x="2785928" y="1607122"/>
                  </a:lnTo>
                  <a:lnTo>
                    <a:pt x="2736181" y="1615410"/>
                  </a:lnTo>
                  <a:lnTo>
                    <a:pt x="2685716" y="1619983"/>
                  </a:lnTo>
                  <a:lnTo>
                    <a:pt x="2634967" y="1620848"/>
                  </a:lnTo>
                  <a:close/>
                </a:path>
                <a:path w="3618865" h="1849755">
                  <a:moveTo>
                    <a:pt x="1826878" y="1849740"/>
                  </a:moveTo>
                  <a:lnTo>
                    <a:pt x="1773957" y="1846393"/>
                  </a:lnTo>
                  <a:lnTo>
                    <a:pt x="1722040" y="1839636"/>
                  </a:lnTo>
                  <a:lnTo>
                    <a:pt x="1671450" y="1829569"/>
                  </a:lnTo>
                  <a:lnTo>
                    <a:pt x="1622509" y="1816292"/>
                  </a:lnTo>
                  <a:lnTo>
                    <a:pt x="1575542" y="1799904"/>
                  </a:lnTo>
                  <a:lnTo>
                    <a:pt x="1530870" y="1780506"/>
                  </a:lnTo>
                  <a:lnTo>
                    <a:pt x="1488817" y="1758198"/>
                  </a:lnTo>
                  <a:lnTo>
                    <a:pt x="1449705" y="1733078"/>
                  </a:lnTo>
                  <a:lnTo>
                    <a:pt x="1413858" y="1705248"/>
                  </a:lnTo>
                  <a:lnTo>
                    <a:pt x="1381599" y="1674807"/>
                  </a:lnTo>
                  <a:lnTo>
                    <a:pt x="2320783" y="1674807"/>
                  </a:lnTo>
                  <a:lnTo>
                    <a:pt x="2293336" y="1701323"/>
                  </a:lnTo>
                  <a:lnTo>
                    <a:pt x="2258681" y="1728960"/>
                  </a:lnTo>
                  <a:lnTo>
                    <a:pt x="2220574" y="1754182"/>
                  </a:lnTo>
                  <a:lnTo>
                    <a:pt x="2179284" y="1776830"/>
                  </a:lnTo>
                  <a:lnTo>
                    <a:pt x="2135078" y="1796742"/>
                  </a:lnTo>
                  <a:lnTo>
                    <a:pt x="2088224" y="1813756"/>
                  </a:lnTo>
                  <a:lnTo>
                    <a:pt x="2038987" y="1827712"/>
                  </a:lnTo>
                  <a:lnTo>
                    <a:pt x="1987637" y="1838448"/>
                  </a:lnTo>
                  <a:lnTo>
                    <a:pt x="1934440" y="1845804"/>
                  </a:lnTo>
                  <a:lnTo>
                    <a:pt x="1880480" y="1849577"/>
                  </a:lnTo>
                  <a:lnTo>
                    <a:pt x="1826878" y="1849740"/>
                  </a:lnTo>
                  <a:close/>
                </a:path>
              </a:pathLst>
            </a:custGeom>
            <a:solidFill>
              <a:srgbClr val="FFF1CC"/>
            </a:solidFill>
          </p:spPr>
          <p:txBody>
            <a:bodyPr wrap="square" lIns="0" tIns="0" rIns="0" bIns="0" rtlCol="0"/>
            <a:lstStyle/>
            <a:p>
              <a:endParaRPr/>
            </a:p>
          </p:txBody>
        </p:sp>
        <p:sp>
          <p:nvSpPr>
            <p:cNvPr id="14" name="object 14"/>
            <p:cNvSpPr/>
            <p:nvPr/>
          </p:nvSpPr>
          <p:spPr>
            <a:xfrm>
              <a:off x="5141014" y="1024093"/>
              <a:ext cx="3618865" cy="1849755"/>
            </a:xfrm>
            <a:custGeom>
              <a:avLst/>
              <a:gdLst/>
              <a:ahLst/>
              <a:cxnLst/>
              <a:rect l="l" t="t" r="r" b="b"/>
              <a:pathLst>
                <a:path w="3618865" h="1849755">
                  <a:moveTo>
                    <a:pt x="328844" y="608916"/>
                  </a:moveTo>
                  <a:lnTo>
                    <a:pt x="323804" y="564263"/>
                  </a:lnTo>
                  <a:lnTo>
                    <a:pt x="326011" y="520075"/>
                  </a:lnTo>
                  <a:lnTo>
                    <a:pt x="335222" y="476730"/>
                  </a:lnTo>
                  <a:lnTo>
                    <a:pt x="351192" y="434603"/>
                  </a:lnTo>
                  <a:lnTo>
                    <a:pt x="373679" y="394070"/>
                  </a:lnTo>
                  <a:lnTo>
                    <a:pt x="402438" y="355507"/>
                  </a:lnTo>
                  <a:lnTo>
                    <a:pt x="437226" y="319291"/>
                  </a:lnTo>
                  <a:lnTo>
                    <a:pt x="477799" y="285797"/>
                  </a:lnTo>
                  <a:lnTo>
                    <a:pt x="523913" y="255402"/>
                  </a:lnTo>
                  <a:lnTo>
                    <a:pt x="575325" y="228481"/>
                  </a:lnTo>
                  <a:lnTo>
                    <a:pt x="621349" y="209243"/>
                  </a:lnTo>
                  <a:lnTo>
                    <a:pt x="669225" y="193296"/>
                  </a:lnTo>
                  <a:lnTo>
                    <a:pt x="718611" y="180647"/>
                  </a:lnTo>
                  <a:lnTo>
                    <a:pt x="769163" y="171303"/>
                  </a:lnTo>
                  <a:lnTo>
                    <a:pt x="820540" y="165272"/>
                  </a:lnTo>
                  <a:lnTo>
                    <a:pt x="872398" y="162559"/>
                  </a:lnTo>
                  <a:lnTo>
                    <a:pt x="924395" y="163173"/>
                  </a:lnTo>
                  <a:lnTo>
                    <a:pt x="976187" y="167119"/>
                  </a:lnTo>
                  <a:lnTo>
                    <a:pt x="1027433" y="174405"/>
                  </a:lnTo>
                  <a:lnTo>
                    <a:pt x="1077789" y="185038"/>
                  </a:lnTo>
                  <a:lnTo>
                    <a:pt x="1126913" y="199024"/>
                  </a:lnTo>
                  <a:lnTo>
                    <a:pt x="1174462" y="216371"/>
                  </a:lnTo>
                  <a:lnTo>
                    <a:pt x="1201748" y="185131"/>
                  </a:lnTo>
                  <a:lnTo>
                    <a:pt x="1233749" y="156620"/>
                  </a:lnTo>
                  <a:lnTo>
                    <a:pt x="1270038" y="131053"/>
                  </a:lnTo>
                  <a:lnTo>
                    <a:pt x="1310186" y="108640"/>
                  </a:lnTo>
                  <a:lnTo>
                    <a:pt x="1353763" y="89595"/>
                  </a:lnTo>
                  <a:lnTo>
                    <a:pt x="1400341" y="74129"/>
                  </a:lnTo>
                  <a:lnTo>
                    <a:pt x="1449491" y="62455"/>
                  </a:lnTo>
                  <a:lnTo>
                    <a:pt x="1500784" y="54786"/>
                  </a:lnTo>
                  <a:lnTo>
                    <a:pt x="1553013" y="51361"/>
                  </a:lnTo>
                  <a:lnTo>
                    <a:pt x="1604922" y="52204"/>
                  </a:lnTo>
                  <a:lnTo>
                    <a:pt x="1656011" y="57203"/>
                  </a:lnTo>
                  <a:lnTo>
                    <a:pt x="1705780" y="66245"/>
                  </a:lnTo>
                  <a:lnTo>
                    <a:pt x="1753727" y="79217"/>
                  </a:lnTo>
                  <a:lnTo>
                    <a:pt x="1799353" y="96006"/>
                  </a:lnTo>
                  <a:lnTo>
                    <a:pt x="1842157" y="116499"/>
                  </a:lnTo>
                  <a:lnTo>
                    <a:pt x="1881638" y="140584"/>
                  </a:lnTo>
                  <a:lnTo>
                    <a:pt x="1908975" y="108508"/>
                  </a:lnTo>
                  <a:lnTo>
                    <a:pt x="1942269" y="79919"/>
                  </a:lnTo>
                  <a:lnTo>
                    <a:pt x="1980833" y="55148"/>
                  </a:lnTo>
                  <a:lnTo>
                    <a:pt x="2023982" y="34521"/>
                  </a:lnTo>
                  <a:lnTo>
                    <a:pt x="2071029" y="18367"/>
                  </a:lnTo>
                  <a:lnTo>
                    <a:pt x="2121287" y="7013"/>
                  </a:lnTo>
                  <a:lnTo>
                    <a:pt x="2174071" y="789"/>
                  </a:lnTo>
                  <a:lnTo>
                    <a:pt x="2227593" y="0"/>
                  </a:lnTo>
                  <a:lnTo>
                    <a:pt x="2280016" y="4578"/>
                  </a:lnTo>
                  <a:lnTo>
                    <a:pt x="2330577" y="14293"/>
                  </a:lnTo>
                  <a:lnTo>
                    <a:pt x="2378513" y="28910"/>
                  </a:lnTo>
                  <a:lnTo>
                    <a:pt x="2423063" y="48198"/>
                  </a:lnTo>
                  <a:lnTo>
                    <a:pt x="2463464" y="71924"/>
                  </a:lnTo>
                  <a:lnTo>
                    <a:pt x="2498954" y="99855"/>
                  </a:lnTo>
                  <a:lnTo>
                    <a:pt x="2534992" y="73872"/>
                  </a:lnTo>
                  <a:lnTo>
                    <a:pt x="2574907" y="51590"/>
                  </a:lnTo>
                  <a:lnTo>
                    <a:pt x="2618123" y="33133"/>
                  </a:lnTo>
                  <a:lnTo>
                    <a:pt x="2664063" y="18627"/>
                  </a:lnTo>
                  <a:lnTo>
                    <a:pt x="2712151" y="8197"/>
                  </a:lnTo>
                  <a:lnTo>
                    <a:pt x="2761810" y="1967"/>
                  </a:lnTo>
                  <a:lnTo>
                    <a:pt x="2812464" y="63"/>
                  </a:lnTo>
                  <a:lnTo>
                    <a:pt x="2863537" y="2610"/>
                  </a:lnTo>
                  <a:lnTo>
                    <a:pt x="2914452" y="9733"/>
                  </a:lnTo>
                  <a:lnTo>
                    <a:pt x="2969586" y="23029"/>
                  </a:lnTo>
                  <a:lnTo>
                    <a:pt x="3020651" y="41358"/>
                  </a:lnTo>
                  <a:lnTo>
                    <a:pt x="3067065" y="64279"/>
                  </a:lnTo>
                  <a:lnTo>
                    <a:pt x="3108246" y="91353"/>
                  </a:lnTo>
                  <a:lnTo>
                    <a:pt x="3143613" y="122140"/>
                  </a:lnTo>
                  <a:lnTo>
                    <a:pt x="3172583" y="156200"/>
                  </a:lnTo>
                  <a:lnTo>
                    <a:pt x="3194576" y="193093"/>
                  </a:lnTo>
                  <a:lnTo>
                    <a:pt x="3209009" y="232380"/>
                  </a:lnTo>
                  <a:lnTo>
                    <a:pt x="3261065" y="244719"/>
                  </a:lnTo>
                  <a:lnTo>
                    <a:pt x="3310104" y="261257"/>
                  </a:lnTo>
                  <a:lnTo>
                    <a:pt x="3355656" y="281722"/>
                  </a:lnTo>
                  <a:lnTo>
                    <a:pt x="3397252" y="305842"/>
                  </a:lnTo>
                  <a:lnTo>
                    <a:pt x="3434422" y="333345"/>
                  </a:lnTo>
                  <a:lnTo>
                    <a:pt x="3466698" y="363960"/>
                  </a:lnTo>
                  <a:lnTo>
                    <a:pt x="3493610" y="397413"/>
                  </a:lnTo>
                  <a:lnTo>
                    <a:pt x="3517264" y="438964"/>
                  </a:lnTo>
                  <a:lnTo>
                    <a:pt x="3532039" y="482005"/>
                  </a:lnTo>
                  <a:lnTo>
                    <a:pt x="3537913" y="525862"/>
                  </a:lnTo>
                  <a:lnTo>
                    <a:pt x="3534864" y="569859"/>
                  </a:lnTo>
                  <a:lnTo>
                    <a:pt x="3522871" y="613319"/>
                  </a:lnTo>
                  <a:lnTo>
                    <a:pt x="3501911" y="655568"/>
                  </a:lnTo>
                  <a:lnTo>
                    <a:pt x="3539323" y="693948"/>
                  </a:lnTo>
                  <a:lnTo>
                    <a:pt x="3569682" y="734612"/>
                  </a:lnTo>
                  <a:lnTo>
                    <a:pt x="3592901" y="777106"/>
                  </a:lnTo>
                  <a:lnTo>
                    <a:pt x="3608892" y="820974"/>
                  </a:lnTo>
                  <a:lnTo>
                    <a:pt x="3617565" y="865761"/>
                  </a:lnTo>
                  <a:lnTo>
                    <a:pt x="3618834" y="911012"/>
                  </a:lnTo>
                  <a:lnTo>
                    <a:pt x="3612609" y="956270"/>
                  </a:lnTo>
                  <a:lnTo>
                    <a:pt x="3598803" y="1001082"/>
                  </a:lnTo>
                  <a:lnTo>
                    <a:pt x="3577328" y="1044990"/>
                  </a:lnTo>
                  <a:lnTo>
                    <a:pt x="3554329" y="1079458"/>
                  </a:lnTo>
                  <a:lnTo>
                    <a:pt x="3526988" y="1111894"/>
                  </a:lnTo>
                  <a:lnTo>
                    <a:pt x="3495591" y="1142143"/>
                  </a:lnTo>
                  <a:lnTo>
                    <a:pt x="3460420" y="1170051"/>
                  </a:lnTo>
                  <a:lnTo>
                    <a:pt x="3421763" y="1195462"/>
                  </a:lnTo>
                  <a:lnTo>
                    <a:pt x="3379903" y="1218222"/>
                  </a:lnTo>
                  <a:lnTo>
                    <a:pt x="3335125" y="1238176"/>
                  </a:lnTo>
                  <a:lnTo>
                    <a:pt x="3287715" y="1255169"/>
                  </a:lnTo>
                  <a:lnTo>
                    <a:pt x="3237956" y="1269045"/>
                  </a:lnTo>
                  <a:lnTo>
                    <a:pt x="3186134" y="1279651"/>
                  </a:lnTo>
                  <a:lnTo>
                    <a:pt x="3132534" y="1286831"/>
                  </a:lnTo>
                  <a:lnTo>
                    <a:pt x="3128613" y="1327045"/>
                  </a:lnTo>
                  <a:lnTo>
                    <a:pt x="3117989" y="1366160"/>
                  </a:lnTo>
                  <a:lnTo>
                    <a:pt x="3100968" y="1403820"/>
                  </a:lnTo>
                  <a:lnTo>
                    <a:pt x="3077853" y="1439672"/>
                  </a:lnTo>
                  <a:lnTo>
                    <a:pt x="3048949" y="1473358"/>
                  </a:lnTo>
                  <a:lnTo>
                    <a:pt x="3014561" y="1504526"/>
                  </a:lnTo>
                  <a:lnTo>
                    <a:pt x="2974994" y="1532820"/>
                  </a:lnTo>
                  <a:lnTo>
                    <a:pt x="2930551" y="1557885"/>
                  </a:lnTo>
                  <a:lnTo>
                    <a:pt x="2881538" y="1579365"/>
                  </a:lnTo>
                  <a:lnTo>
                    <a:pt x="2834525" y="1595110"/>
                  </a:lnTo>
                  <a:lnTo>
                    <a:pt x="2785928" y="1607122"/>
                  </a:lnTo>
                  <a:lnTo>
                    <a:pt x="2736181" y="1615410"/>
                  </a:lnTo>
                  <a:lnTo>
                    <a:pt x="2685716" y="1619983"/>
                  </a:lnTo>
                  <a:lnTo>
                    <a:pt x="2634967" y="1620848"/>
                  </a:lnTo>
                  <a:lnTo>
                    <a:pt x="2584366" y="1618015"/>
                  </a:lnTo>
                  <a:lnTo>
                    <a:pt x="2534346" y="1611492"/>
                  </a:lnTo>
                  <a:lnTo>
                    <a:pt x="2485340" y="1601287"/>
                  </a:lnTo>
                  <a:lnTo>
                    <a:pt x="2437781" y="1587409"/>
                  </a:lnTo>
                  <a:lnTo>
                    <a:pt x="2392103" y="1569865"/>
                  </a:lnTo>
                  <a:lnTo>
                    <a:pt x="2373924" y="1605545"/>
                  </a:lnTo>
                  <a:lnTo>
                    <a:pt x="2351225" y="1639455"/>
                  </a:lnTo>
                  <a:lnTo>
                    <a:pt x="2324273" y="1671435"/>
                  </a:lnTo>
                  <a:lnTo>
                    <a:pt x="2293336" y="1701323"/>
                  </a:lnTo>
                  <a:lnTo>
                    <a:pt x="2258681" y="1728960"/>
                  </a:lnTo>
                  <a:lnTo>
                    <a:pt x="2220574" y="1754182"/>
                  </a:lnTo>
                  <a:lnTo>
                    <a:pt x="2179284" y="1776830"/>
                  </a:lnTo>
                  <a:lnTo>
                    <a:pt x="2135078" y="1796742"/>
                  </a:lnTo>
                  <a:lnTo>
                    <a:pt x="2088224" y="1813756"/>
                  </a:lnTo>
                  <a:lnTo>
                    <a:pt x="2038987" y="1827712"/>
                  </a:lnTo>
                  <a:lnTo>
                    <a:pt x="1987637" y="1838448"/>
                  </a:lnTo>
                  <a:lnTo>
                    <a:pt x="1934440" y="1845804"/>
                  </a:lnTo>
                  <a:lnTo>
                    <a:pt x="1880480" y="1849577"/>
                  </a:lnTo>
                  <a:lnTo>
                    <a:pt x="1826878" y="1849740"/>
                  </a:lnTo>
                  <a:lnTo>
                    <a:pt x="1773957" y="1846393"/>
                  </a:lnTo>
                  <a:lnTo>
                    <a:pt x="1722040" y="1839636"/>
                  </a:lnTo>
                  <a:lnTo>
                    <a:pt x="1671450" y="1829569"/>
                  </a:lnTo>
                  <a:lnTo>
                    <a:pt x="1622509" y="1816292"/>
                  </a:lnTo>
                  <a:lnTo>
                    <a:pt x="1575542" y="1799904"/>
                  </a:lnTo>
                  <a:lnTo>
                    <a:pt x="1530870" y="1780506"/>
                  </a:lnTo>
                  <a:lnTo>
                    <a:pt x="1488817" y="1758198"/>
                  </a:lnTo>
                  <a:lnTo>
                    <a:pt x="1449705" y="1733078"/>
                  </a:lnTo>
                  <a:lnTo>
                    <a:pt x="1413858" y="1705248"/>
                  </a:lnTo>
                  <a:lnTo>
                    <a:pt x="1381599" y="1674807"/>
                  </a:lnTo>
                  <a:lnTo>
                    <a:pt x="1336092" y="1692225"/>
                  </a:lnTo>
                  <a:lnTo>
                    <a:pt x="1289041" y="1706948"/>
                  </a:lnTo>
                  <a:lnTo>
                    <a:pt x="1240689" y="1718952"/>
                  </a:lnTo>
                  <a:lnTo>
                    <a:pt x="1191276" y="1728211"/>
                  </a:lnTo>
                  <a:lnTo>
                    <a:pt x="1141044" y="1734702"/>
                  </a:lnTo>
                  <a:lnTo>
                    <a:pt x="1090236" y="1738400"/>
                  </a:lnTo>
                  <a:lnTo>
                    <a:pt x="1039092" y="1739282"/>
                  </a:lnTo>
                  <a:lnTo>
                    <a:pt x="987856" y="1737322"/>
                  </a:lnTo>
                  <a:lnTo>
                    <a:pt x="936768" y="1732496"/>
                  </a:lnTo>
                  <a:lnTo>
                    <a:pt x="886070" y="1724779"/>
                  </a:lnTo>
                  <a:lnTo>
                    <a:pt x="831004" y="1712911"/>
                  </a:lnTo>
                  <a:lnTo>
                    <a:pt x="778033" y="1697777"/>
                  </a:lnTo>
                  <a:lnTo>
                    <a:pt x="727423" y="1679520"/>
                  </a:lnTo>
                  <a:lnTo>
                    <a:pt x="679442" y="1658282"/>
                  </a:lnTo>
                  <a:lnTo>
                    <a:pt x="634354" y="1634205"/>
                  </a:lnTo>
                  <a:lnTo>
                    <a:pt x="592426" y="1607431"/>
                  </a:lnTo>
                  <a:lnTo>
                    <a:pt x="553924" y="1578103"/>
                  </a:lnTo>
                  <a:lnTo>
                    <a:pt x="519114" y="1546362"/>
                  </a:lnTo>
                  <a:lnTo>
                    <a:pt x="488264" y="1512351"/>
                  </a:lnTo>
                  <a:lnTo>
                    <a:pt x="431604" y="1513900"/>
                  </a:lnTo>
                  <a:lnTo>
                    <a:pt x="376271" y="1509459"/>
                  </a:lnTo>
                  <a:lnTo>
                    <a:pt x="323122" y="1499347"/>
                  </a:lnTo>
                  <a:lnTo>
                    <a:pt x="273012" y="1483885"/>
                  </a:lnTo>
                  <a:lnTo>
                    <a:pt x="226795" y="1463391"/>
                  </a:lnTo>
                  <a:lnTo>
                    <a:pt x="185327" y="1438184"/>
                  </a:lnTo>
                  <a:lnTo>
                    <a:pt x="149463" y="1408585"/>
                  </a:lnTo>
                  <a:lnTo>
                    <a:pt x="120059" y="1374911"/>
                  </a:lnTo>
                  <a:lnTo>
                    <a:pt x="96115" y="1333172"/>
                  </a:lnTo>
                  <a:lnTo>
                    <a:pt x="83319" y="1290000"/>
                  </a:lnTo>
                  <a:lnTo>
                    <a:pt x="81465" y="1246392"/>
                  </a:lnTo>
                  <a:lnTo>
                    <a:pt x="90348" y="1203344"/>
                  </a:lnTo>
                  <a:lnTo>
                    <a:pt x="109762" y="1161853"/>
                  </a:lnTo>
                  <a:lnTo>
                    <a:pt x="139502" y="1122915"/>
                  </a:lnTo>
                  <a:lnTo>
                    <a:pt x="179362" y="1087526"/>
                  </a:lnTo>
                  <a:lnTo>
                    <a:pt x="131665" y="1064211"/>
                  </a:lnTo>
                  <a:lnTo>
                    <a:pt x="90620" y="1036437"/>
                  </a:lnTo>
                  <a:lnTo>
                    <a:pt x="56652" y="1004878"/>
                  </a:lnTo>
                  <a:lnTo>
                    <a:pt x="30182" y="970210"/>
                  </a:lnTo>
                  <a:lnTo>
                    <a:pt x="11635" y="933106"/>
                  </a:lnTo>
                  <a:lnTo>
                    <a:pt x="1433" y="894241"/>
                  </a:lnTo>
                  <a:lnTo>
                    <a:pt x="0" y="854290"/>
                  </a:lnTo>
                  <a:lnTo>
                    <a:pt x="7757" y="813927"/>
                  </a:lnTo>
                  <a:lnTo>
                    <a:pt x="24575" y="774940"/>
                  </a:lnTo>
                  <a:lnTo>
                    <a:pt x="49515" y="738993"/>
                  </a:lnTo>
                  <a:lnTo>
                    <a:pt x="81793" y="706576"/>
                  </a:lnTo>
                  <a:lnTo>
                    <a:pt x="120626" y="678182"/>
                  </a:lnTo>
                  <a:lnTo>
                    <a:pt x="165228" y="654301"/>
                  </a:lnTo>
                  <a:lnTo>
                    <a:pt x="214817" y="635426"/>
                  </a:lnTo>
                  <a:lnTo>
                    <a:pt x="268607" y="622047"/>
                  </a:lnTo>
                  <a:lnTo>
                    <a:pt x="325814" y="614655"/>
                  </a:lnTo>
                  <a:lnTo>
                    <a:pt x="328844" y="608916"/>
                  </a:lnTo>
                  <a:close/>
                </a:path>
                <a:path w="3618865" h="1849755">
                  <a:moveTo>
                    <a:pt x="395215" y="1114454"/>
                  </a:moveTo>
                  <a:lnTo>
                    <a:pt x="339888" y="1114515"/>
                  </a:lnTo>
                  <a:lnTo>
                    <a:pt x="285495" y="1108748"/>
                  </a:lnTo>
                  <a:lnTo>
                    <a:pt x="232967" y="1097302"/>
                  </a:lnTo>
                  <a:lnTo>
                    <a:pt x="183235" y="1080328"/>
                  </a:lnTo>
                </a:path>
                <a:path w="3618865" h="1849755">
                  <a:moveTo>
                    <a:pt x="582245" y="1487907"/>
                  </a:moveTo>
                  <a:lnTo>
                    <a:pt x="559678" y="1493574"/>
                  </a:lnTo>
                  <a:lnTo>
                    <a:pt x="536647" y="1498194"/>
                  </a:lnTo>
                  <a:lnTo>
                    <a:pt x="513230" y="1501754"/>
                  </a:lnTo>
                  <a:lnTo>
                    <a:pt x="489501" y="1504240"/>
                  </a:lnTo>
                </a:path>
                <a:path w="3618865" h="1849755">
                  <a:moveTo>
                    <a:pt x="1381390" y="1667353"/>
                  </a:moveTo>
                  <a:lnTo>
                    <a:pt x="1365297" y="1649529"/>
                  </a:lnTo>
                  <a:lnTo>
                    <a:pt x="1350600" y="1631144"/>
                  </a:lnTo>
                  <a:lnTo>
                    <a:pt x="1337327" y="1612237"/>
                  </a:lnTo>
                  <a:lnTo>
                    <a:pt x="1325511" y="1592849"/>
                  </a:lnTo>
                </a:path>
                <a:path w="3618865" h="1849755">
                  <a:moveTo>
                    <a:pt x="2414784" y="1481569"/>
                  </a:moveTo>
                  <a:lnTo>
                    <a:pt x="2411533" y="1502294"/>
                  </a:lnTo>
                  <a:lnTo>
                    <a:pt x="2406723" y="1522856"/>
                  </a:lnTo>
                  <a:lnTo>
                    <a:pt x="2400365" y="1543212"/>
                  </a:lnTo>
                  <a:lnTo>
                    <a:pt x="2392471" y="1563319"/>
                  </a:lnTo>
                </a:path>
                <a:path w="3618865" h="1849755">
                  <a:moveTo>
                    <a:pt x="2858448" y="976465"/>
                  </a:moveTo>
                  <a:lnTo>
                    <a:pt x="2912001" y="997643"/>
                  </a:lnTo>
                  <a:lnTo>
                    <a:pt x="2960596" y="1022993"/>
                  </a:lnTo>
                  <a:lnTo>
                    <a:pt x="3003860" y="1052097"/>
                  </a:lnTo>
                  <a:lnTo>
                    <a:pt x="3041417" y="1084533"/>
                  </a:lnTo>
                  <a:lnTo>
                    <a:pt x="3072894" y="1119881"/>
                  </a:lnTo>
                  <a:lnTo>
                    <a:pt x="3097917" y="1157722"/>
                  </a:lnTo>
                  <a:lnTo>
                    <a:pt x="3116111" y="1197635"/>
                  </a:lnTo>
                  <a:lnTo>
                    <a:pt x="3127102" y="1239200"/>
                  </a:lnTo>
                  <a:lnTo>
                    <a:pt x="3130516" y="1281996"/>
                  </a:lnTo>
                </a:path>
                <a:path w="3618865" h="1849755">
                  <a:moveTo>
                    <a:pt x="3500199" y="651053"/>
                  </a:moveTo>
                  <a:lnTo>
                    <a:pt x="3477196" y="683223"/>
                  </a:lnTo>
                  <a:lnTo>
                    <a:pt x="3449134" y="713232"/>
                  </a:lnTo>
                  <a:lnTo>
                    <a:pt x="3416317" y="740793"/>
                  </a:lnTo>
                  <a:lnTo>
                    <a:pt x="3379052" y="765618"/>
                  </a:lnTo>
                </a:path>
                <a:path w="3618865" h="1849755">
                  <a:moveTo>
                    <a:pt x="3209488" y="225957"/>
                  </a:moveTo>
                  <a:lnTo>
                    <a:pt x="3212493" y="239391"/>
                  </a:lnTo>
                  <a:lnTo>
                    <a:pt x="3214562" y="252903"/>
                  </a:lnTo>
                  <a:lnTo>
                    <a:pt x="3215694" y="266468"/>
                  </a:lnTo>
                  <a:lnTo>
                    <a:pt x="3215884" y="280064"/>
                  </a:lnTo>
                </a:path>
                <a:path w="3618865" h="1849755">
                  <a:moveTo>
                    <a:pt x="2435780" y="162844"/>
                  </a:moveTo>
                  <a:lnTo>
                    <a:pt x="2448569" y="144456"/>
                  </a:lnTo>
                  <a:lnTo>
                    <a:pt x="2463217" y="126782"/>
                  </a:lnTo>
                  <a:lnTo>
                    <a:pt x="2479663" y="109888"/>
                  </a:lnTo>
                  <a:lnTo>
                    <a:pt x="2497846" y="93842"/>
                  </a:lnTo>
                </a:path>
                <a:path w="3618865" h="1849755">
                  <a:moveTo>
                    <a:pt x="1855295" y="195722"/>
                  </a:moveTo>
                  <a:lnTo>
                    <a:pt x="1860807" y="180377"/>
                  </a:lnTo>
                  <a:lnTo>
                    <a:pt x="1867669" y="165316"/>
                  </a:lnTo>
                  <a:lnTo>
                    <a:pt x="1875858" y="150580"/>
                  </a:lnTo>
                  <a:lnTo>
                    <a:pt x="1885354" y="136212"/>
                  </a:lnTo>
                </a:path>
                <a:path w="3618865" h="1849755">
                  <a:moveTo>
                    <a:pt x="1174029" y="215940"/>
                  </a:moveTo>
                  <a:lnTo>
                    <a:pt x="1203074" y="228628"/>
                  </a:lnTo>
                  <a:lnTo>
                    <a:pt x="1230935" y="242507"/>
                  </a:lnTo>
                  <a:lnTo>
                    <a:pt x="1257537" y="257535"/>
                  </a:lnTo>
                  <a:lnTo>
                    <a:pt x="1282805" y="273673"/>
                  </a:lnTo>
                </a:path>
                <a:path w="3618865" h="1849755">
                  <a:moveTo>
                    <a:pt x="347846" y="669680"/>
                  </a:moveTo>
                  <a:lnTo>
                    <a:pt x="341809" y="654699"/>
                  </a:lnTo>
                  <a:lnTo>
                    <a:pt x="336628" y="639569"/>
                  </a:lnTo>
                  <a:lnTo>
                    <a:pt x="332311" y="624309"/>
                  </a:lnTo>
                  <a:lnTo>
                    <a:pt x="328862" y="608936"/>
                  </a:lnTo>
                </a:path>
              </a:pathLst>
            </a:custGeom>
            <a:ln w="9524">
              <a:solidFill>
                <a:srgbClr val="000000"/>
              </a:solidFill>
            </a:ln>
          </p:spPr>
          <p:txBody>
            <a:bodyPr wrap="square" lIns="0" tIns="0" rIns="0" bIns="0" rtlCol="0"/>
            <a:lstStyle/>
            <a:p>
              <a:endParaRPr/>
            </a:p>
          </p:txBody>
        </p:sp>
      </p:grpSp>
      <p:grpSp>
        <p:nvGrpSpPr>
          <p:cNvPr id="15" name="object 15"/>
          <p:cNvGrpSpPr/>
          <p:nvPr/>
        </p:nvGrpSpPr>
        <p:grpSpPr>
          <a:xfrm>
            <a:off x="4727694" y="1815366"/>
            <a:ext cx="318770" cy="318770"/>
            <a:chOff x="4727694" y="1815366"/>
            <a:chExt cx="318770" cy="318770"/>
          </a:xfrm>
        </p:grpSpPr>
        <p:sp>
          <p:nvSpPr>
            <p:cNvPr id="16" name="object 16"/>
            <p:cNvSpPr/>
            <p:nvPr/>
          </p:nvSpPr>
          <p:spPr>
            <a:xfrm>
              <a:off x="4732456" y="1820129"/>
              <a:ext cx="309245" cy="309245"/>
            </a:xfrm>
            <a:custGeom>
              <a:avLst/>
              <a:gdLst/>
              <a:ahLst/>
              <a:cxnLst/>
              <a:rect l="l" t="t" r="r" b="b"/>
              <a:pathLst>
                <a:path w="309245" h="309244">
                  <a:moveTo>
                    <a:pt x="154574" y="309149"/>
                  </a:moveTo>
                  <a:lnTo>
                    <a:pt x="105717" y="301269"/>
                  </a:lnTo>
                  <a:lnTo>
                    <a:pt x="63284" y="279326"/>
                  </a:lnTo>
                  <a:lnTo>
                    <a:pt x="29823" y="245865"/>
                  </a:lnTo>
                  <a:lnTo>
                    <a:pt x="7880" y="203432"/>
                  </a:lnTo>
                  <a:lnTo>
                    <a:pt x="0" y="154574"/>
                  </a:lnTo>
                  <a:lnTo>
                    <a:pt x="7880" y="105717"/>
                  </a:lnTo>
                  <a:lnTo>
                    <a:pt x="29823" y="63285"/>
                  </a:lnTo>
                  <a:lnTo>
                    <a:pt x="63284" y="29824"/>
                  </a:lnTo>
                  <a:lnTo>
                    <a:pt x="105717" y="7880"/>
                  </a:lnTo>
                  <a:lnTo>
                    <a:pt x="154574" y="0"/>
                  </a:lnTo>
                  <a:lnTo>
                    <a:pt x="203432" y="7880"/>
                  </a:lnTo>
                  <a:lnTo>
                    <a:pt x="245864" y="29824"/>
                  </a:lnTo>
                  <a:lnTo>
                    <a:pt x="279325" y="63285"/>
                  </a:lnTo>
                  <a:lnTo>
                    <a:pt x="301269" y="105717"/>
                  </a:lnTo>
                  <a:lnTo>
                    <a:pt x="309149" y="154574"/>
                  </a:lnTo>
                  <a:lnTo>
                    <a:pt x="301269" y="203432"/>
                  </a:lnTo>
                  <a:lnTo>
                    <a:pt x="279325" y="245865"/>
                  </a:lnTo>
                  <a:lnTo>
                    <a:pt x="245864" y="279326"/>
                  </a:lnTo>
                  <a:lnTo>
                    <a:pt x="203432" y="301269"/>
                  </a:lnTo>
                  <a:lnTo>
                    <a:pt x="154574" y="309149"/>
                  </a:lnTo>
                  <a:close/>
                </a:path>
              </a:pathLst>
            </a:custGeom>
            <a:solidFill>
              <a:srgbClr val="FFF1CC"/>
            </a:solidFill>
          </p:spPr>
          <p:txBody>
            <a:bodyPr wrap="square" lIns="0" tIns="0" rIns="0" bIns="0" rtlCol="0"/>
            <a:lstStyle/>
            <a:p>
              <a:endParaRPr/>
            </a:p>
          </p:txBody>
        </p:sp>
        <p:sp>
          <p:nvSpPr>
            <p:cNvPr id="17" name="object 17"/>
            <p:cNvSpPr/>
            <p:nvPr/>
          </p:nvSpPr>
          <p:spPr>
            <a:xfrm>
              <a:off x="4732456" y="1820129"/>
              <a:ext cx="309245" cy="309245"/>
            </a:xfrm>
            <a:custGeom>
              <a:avLst/>
              <a:gdLst/>
              <a:ahLst/>
              <a:cxnLst/>
              <a:rect l="l" t="t" r="r" b="b"/>
              <a:pathLst>
                <a:path w="309245" h="309244">
                  <a:moveTo>
                    <a:pt x="309149" y="154574"/>
                  </a:moveTo>
                  <a:lnTo>
                    <a:pt x="301269" y="203432"/>
                  </a:lnTo>
                  <a:lnTo>
                    <a:pt x="279325" y="245865"/>
                  </a:lnTo>
                  <a:lnTo>
                    <a:pt x="245864" y="279326"/>
                  </a:lnTo>
                  <a:lnTo>
                    <a:pt x="203432" y="301269"/>
                  </a:lnTo>
                  <a:lnTo>
                    <a:pt x="154574" y="309149"/>
                  </a:lnTo>
                  <a:lnTo>
                    <a:pt x="105717" y="301269"/>
                  </a:lnTo>
                  <a:lnTo>
                    <a:pt x="63284" y="279326"/>
                  </a:lnTo>
                  <a:lnTo>
                    <a:pt x="29823" y="245865"/>
                  </a:lnTo>
                  <a:lnTo>
                    <a:pt x="7880" y="203432"/>
                  </a:lnTo>
                  <a:lnTo>
                    <a:pt x="0" y="154574"/>
                  </a:lnTo>
                  <a:lnTo>
                    <a:pt x="7880" y="105717"/>
                  </a:lnTo>
                  <a:lnTo>
                    <a:pt x="29823" y="63285"/>
                  </a:lnTo>
                  <a:lnTo>
                    <a:pt x="63284" y="29824"/>
                  </a:lnTo>
                  <a:lnTo>
                    <a:pt x="105717" y="7880"/>
                  </a:lnTo>
                  <a:lnTo>
                    <a:pt x="154574" y="0"/>
                  </a:lnTo>
                  <a:lnTo>
                    <a:pt x="203432" y="7880"/>
                  </a:lnTo>
                  <a:lnTo>
                    <a:pt x="245864" y="29824"/>
                  </a:lnTo>
                  <a:lnTo>
                    <a:pt x="279325" y="63285"/>
                  </a:lnTo>
                  <a:lnTo>
                    <a:pt x="301269" y="105717"/>
                  </a:lnTo>
                  <a:lnTo>
                    <a:pt x="309149" y="154574"/>
                  </a:lnTo>
                  <a:close/>
                </a:path>
              </a:pathLst>
            </a:custGeom>
            <a:ln w="9524">
              <a:solidFill>
                <a:srgbClr val="000000"/>
              </a:solidFill>
            </a:ln>
          </p:spPr>
          <p:txBody>
            <a:bodyPr wrap="square" lIns="0" tIns="0" rIns="0" bIns="0" rtlCol="0"/>
            <a:lstStyle/>
            <a:p>
              <a:endParaRPr/>
            </a:p>
          </p:txBody>
        </p:sp>
      </p:grpSp>
      <p:sp>
        <p:nvSpPr>
          <p:cNvPr id="18" name="object 18"/>
          <p:cNvSpPr txBox="1"/>
          <p:nvPr/>
        </p:nvSpPr>
        <p:spPr>
          <a:xfrm>
            <a:off x="5716164" y="1226871"/>
            <a:ext cx="2131695" cy="1082675"/>
          </a:xfrm>
          <a:prstGeom prst="rect">
            <a:avLst/>
          </a:prstGeom>
        </p:spPr>
        <p:txBody>
          <a:bodyPr vert="horz" wrap="square" lIns="0" tIns="60325" rIns="0" bIns="0" rtlCol="0">
            <a:spAutoFit/>
          </a:bodyPr>
          <a:lstStyle/>
          <a:p>
            <a:pPr marL="12700">
              <a:lnSpc>
                <a:spcPct val="100000"/>
              </a:lnSpc>
              <a:spcBef>
                <a:spcPts val="475"/>
              </a:spcBef>
            </a:pPr>
            <a:r>
              <a:rPr sz="2000" b="1" spc="-5" dirty="0">
                <a:solidFill>
                  <a:srgbClr val="EB1E95"/>
                </a:solidFill>
                <a:latin typeface="Arial"/>
                <a:cs typeface="Arial"/>
              </a:rPr>
              <a:t>2019</a:t>
            </a:r>
            <a:r>
              <a:rPr sz="2000" dirty="0">
                <a:solidFill>
                  <a:srgbClr val="EB1E95"/>
                </a:solidFill>
                <a:latin typeface="MS PGothic"/>
                <a:cs typeface="MS PGothic"/>
              </a:rPr>
              <a:t>年に日本と</a:t>
            </a:r>
            <a:endParaRPr sz="2000">
              <a:latin typeface="MS PGothic"/>
              <a:cs typeface="MS PGothic"/>
            </a:endParaRPr>
          </a:p>
          <a:p>
            <a:pPr marL="12700">
              <a:lnSpc>
                <a:spcPct val="100000"/>
              </a:lnSpc>
              <a:spcBef>
                <a:spcPts val="375"/>
              </a:spcBef>
            </a:pPr>
            <a:r>
              <a:rPr sz="2000" spc="-5" dirty="0">
                <a:solidFill>
                  <a:srgbClr val="EB1E95"/>
                </a:solidFill>
                <a:latin typeface="MS PGothic"/>
                <a:cs typeface="MS PGothic"/>
              </a:rPr>
              <a:t>ポーランド国交樹立</a:t>
            </a:r>
            <a:endParaRPr sz="2000">
              <a:latin typeface="MS PGothic"/>
              <a:cs typeface="MS PGothic"/>
            </a:endParaRPr>
          </a:p>
          <a:p>
            <a:pPr marL="12700">
              <a:lnSpc>
                <a:spcPct val="100000"/>
              </a:lnSpc>
              <a:spcBef>
                <a:spcPts val="375"/>
              </a:spcBef>
            </a:pPr>
            <a:r>
              <a:rPr sz="2000" b="1" spc="-5" dirty="0">
                <a:solidFill>
                  <a:srgbClr val="EB1E95"/>
                </a:solidFill>
                <a:latin typeface="Arial"/>
                <a:cs typeface="Arial"/>
              </a:rPr>
              <a:t>100</a:t>
            </a:r>
            <a:r>
              <a:rPr sz="2000" dirty="0">
                <a:solidFill>
                  <a:srgbClr val="EB1E95"/>
                </a:solidFill>
                <a:latin typeface="MS PGothic"/>
                <a:cs typeface="MS PGothic"/>
              </a:rPr>
              <a:t>周年</a:t>
            </a:r>
            <a:endParaRPr sz="2000">
              <a:latin typeface="MS PGothic"/>
              <a:cs typeface="MS PGothic"/>
            </a:endParaRPr>
          </a:p>
        </p:txBody>
      </p:sp>
      <p:pic>
        <p:nvPicPr>
          <p:cNvPr id="19" name="object 19"/>
          <p:cNvPicPr/>
          <p:nvPr/>
        </p:nvPicPr>
        <p:blipFill>
          <a:blip r:embed="rId6" cstate="print"/>
          <a:stretch>
            <a:fillRect/>
          </a:stretch>
        </p:blipFill>
        <p:spPr>
          <a:xfrm>
            <a:off x="5865599" y="2749500"/>
            <a:ext cx="3194194" cy="22708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1087" y="0"/>
            <a:ext cx="8741410" cy="5143500"/>
            <a:chOff x="91087" y="0"/>
            <a:chExt cx="8741410" cy="5143500"/>
          </a:xfrm>
        </p:grpSpPr>
        <p:pic>
          <p:nvPicPr>
            <p:cNvPr id="3" name="object 3"/>
            <p:cNvPicPr/>
            <p:nvPr/>
          </p:nvPicPr>
          <p:blipFill>
            <a:blip r:embed="rId2" cstate="print"/>
            <a:stretch>
              <a:fillRect/>
            </a:stretch>
          </p:blipFill>
          <p:spPr>
            <a:xfrm>
              <a:off x="91087" y="0"/>
              <a:ext cx="8741224" cy="5143499"/>
            </a:xfrm>
            <a:prstGeom prst="rect">
              <a:avLst/>
            </a:prstGeom>
          </p:spPr>
        </p:pic>
        <p:sp>
          <p:nvSpPr>
            <p:cNvPr id="4" name="object 4"/>
            <p:cNvSpPr/>
            <p:nvPr/>
          </p:nvSpPr>
          <p:spPr>
            <a:xfrm>
              <a:off x="578200" y="277249"/>
              <a:ext cx="3374390" cy="441959"/>
            </a:xfrm>
            <a:custGeom>
              <a:avLst/>
              <a:gdLst/>
              <a:ahLst/>
              <a:cxnLst/>
              <a:rect l="l" t="t" r="r" b="b"/>
              <a:pathLst>
                <a:path w="3374390" h="441959">
                  <a:moveTo>
                    <a:pt x="3374189" y="441959"/>
                  </a:moveTo>
                  <a:lnTo>
                    <a:pt x="0" y="441959"/>
                  </a:lnTo>
                  <a:lnTo>
                    <a:pt x="0" y="0"/>
                  </a:lnTo>
                  <a:lnTo>
                    <a:pt x="3374189" y="0"/>
                  </a:lnTo>
                  <a:lnTo>
                    <a:pt x="3374189" y="441959"/>
                  </a:lnTo>
                  <a:close/>
                </a:path>
              </a:pathLst>
            </a:custGeom>
            <a:solidFill>
              <a:srgbClr val="F7E71B"/>
            </a:solidFill>
          </p:spPr>
          <p:txBody>
            <a:bodyPr wrap="square" lIns="0" tIns="0" rIns="0" bIns="0" rtlCol="0"/>
            <a:lstStyle/>
            <a:p>
              <a:endParaRPr/>
            </a:p>
          </p:txBody>
        </p:sp>
      </p:grpSp>
      <p:sp>
        <p:nvSpPr>
          <p:cNvPr id="5" name="object 5"/>
          <p:cNvSpPr txBox="1">
            <a:spLocks noGrp="1"/>
          </p:cNvSpPr>
          <p:nvPr>
            <p:ph type="title"/>
          </p:nvPr>
        </p:nvSpPr>
        <p:spPr>
          <a:xfrm>
            <a:off x="565499" y="249818"/>
            <a:ext cx="3401060" cy="467359"/>
          </a:xfrm>
          <a:prstGeom prst="rect">
            <a:avLst/>
          </a:prstGeom>
        </p:spPr>
        <p:txBody>
          <a:bodyPr vert="horz" wrap="square" lIns="0" tIns="12700" rIns="0" bIns="0" rtlCol="0">
            <a:spAutoFit/>
          </a:bodyPr>
          <a:lstStyle/>
          <a:p>
            <a:pPr marL="12700">
              <a:lnSpc>
                <a:spcPct val="100000"/>
              </a:lnSpc>
              <a:spcBef>
                <a:spcPts val="100"/>
              </a:spcBef>
              <a:tabLst>
                <a:tab pos="1551305" algn="l"/>
              </a:tabLst>
            </a:pPr>
            <a:r>
              <a:rPr sz="2900" b="1" spc="-260" dirty="0">
                <a:latin typeface="Trebuchet MS"/>
                <a:cs typeface="Trebuchet MS"/>
              </a:rPr>
              <a:t>2019</a:t>
            </a:r>
            <a:r>
              <a:rPr sz="2900" b="1" spc="-135" dirty="0">
                <a:latin typeface="Trebuchet MS"/>
                <a:cs typeface="Trebuchet MS"/>
              </a:rPr>
              <a:t> </a:t>
            </a:r>
            <a:r>
              <a:rPr sz="2900" b="1" spc="-495" dirty="0">
                <a:latin typeface="Trebuchet MS"/>
                <a:cs typeface="Trebuchet MS"/>
              </a:rPr>
              <a:t>F</a:t>
            </a:r>
            <a:r>
              <a:rPr sz="2900" b="1" spc="-114" dirty="0">
                <a:latin typeface="Trebuchet MS"/>
                <a:cs typeface="Trebuchet MS"/>
              </a:rPr>
              <a:t>all</a:t>
            </a:r>
            <a:r>
              <a:rPr sz="2900" b="1" dirty="0">
                <a:latin typeface="Trebuchet MS"/>
                <a:cs typeface="Trebuchet MS"/>
              </a:rPr>
              <a:t>	</a:t>
            </a:r>
            <a:r>
              <a:rPr sz="2900" b="1" spc="-135" dirty="0">
                <a:latin typeface="Trebuchet MS"/>
                <a:cs typeface="Trebuchet MS"/>
              </a:rPr>
              <a:t>visit </a:t>
            </a:r>
            <a:r>
              <a:rPr sz="2900" b="1" spc="-190" dirty="0">
                <a:latin typeface="Trebuchet MS"/>
                <a:cs typeface="Trebuchet MS"/>
              </a:rPr>
              <a:t>to</a:t>
            </a:r>
            <a:r>
              <a:rPr sz="2900" b="1" spc="-135" dirty="0">
                <a:latin typeface="Trebuchet MS"/>
                <a:cs typeface="Trebuchet MS"/>
              </a:rPr>
              <a:t> </a:t>
            </a:r>
            <a:r>
              <a:rPr sz="2900" b="1" spc="-65" dirty="0">
                <a:latin typeface="Trebuchet MS"/>
                <a:cs typeface="Trebuchet MS"/>
              </a:rPr>
              <a:t>SOIS</a:t>
            </a:r>
            <a:endParaRPr sz="2900">
              <a:latin typeface="Trebuchet MS"/>
              <a:cs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TotalTime>
  <Words>324</Words>
  <Application>Microsoft Office PowerPoint</Application>
  <PresentationFormat>Pokaz na ekranie (16:9)</PresentationFormat>
  <Paragraphs>73</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Office Theme</vt:lpstr>
      <vt:lpstr>Slajd 1</vt:lpstr>
      <vt:lpstr>Sickness or Emergency Procedure 病気及び緊急時の手続き</vt:lpstr>
      <vt:lpstr>Arrival Information / Schedule for Two days</vt:lpstr>
      <vt:lpstr>The Name of Łódź Teachers</vt:lpstr>
      <vt:lpstr>Polish Itinerary SOIS訪問後の行程</vt:lpstr>
      <vt:lpstr>School Address in Poland</vt:lpstr>
      <vt:lpstr>November 2018</vt:lpstr>
      <vt:lpstr>Exchange Program with Lodz 2nd High School</vt:lpstr>
      <vt:lpstr>2019 Fall visit to SOIS</vt:lpstr>
      <vt:lpstr>高校世界史の授業や放課後の授業などを 通じてZOOMを用いて「コロナに負けない」 活動をしました。</vt:lpstr>
      <vt:lpstr>吉田先生の娘さん：吉田和泉</vt:lpstr>
      <vt:lpstr>9月25日（月）</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Poland Exchange Program 2023 Information Session</dc:title>
  <dc:creator>Robert Pilecki</dc:creator>
  <cp:lastModifiedBy>Robert</cp:lastModifiedBy>
  <cp:revision>7</cp:revision>
  <dcterms:created xsi:type="dcterms:W3CDTF">2023-09-07T08:20:28Z</dcterms:created>
  <dcterms:modified xsi:type="dcterms:W3CDTF">2023-09-13T12:16:15Z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